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Lst>
  <p:notesMasterIdLst>
    <p:notesMasterId r:id="rId14"/>
  </p:notesMasterIdLst>
  <p:sldIdLst>
    <p:sldId id="262" r:id="rId2"/>
    <p:sldId id="263" r:id="rId3"/>
    <p:sldId id="256" r:id="rId4"/>
    <p:sldId id="257" r:id="rId5"/>
    <p:sldId id="258" r:id="rId6"/>
    <p:sldId id="259" r:id="rId7"/>
    <p:sldId id="260" r:id="rId8"/>
    <p:sldId id="264" r:id="rId9"/>
    <p:sldId id="268" r:id="rId10"/>
    <p:sldId id="271" r:id="rId11"/>
    <p:sldId id="269" r:id="rId12"/>
    <p:sldId id="261"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Century Gothic" panose="020B0502020202020204" pitchFamily="34" charset="0"/>
      <p:regular r:id="rId19"/>
      <p:bold r:id="rId20"/>
      <p:italic r:id="rId21"/>
      <p:boldItalic r:id="rId22"/>
    </p:embeddedFont>
    <p:embeddedFont>
      <p:font typeface="Helvetica Neue" panose="020B0604020202020204" charset="0"/>
      <p:regular r:id="rId23"/>
      <p:bold r:id="rId24"/>
      <p:italic r:id="rId25"/>
      <p:boldItalic r:id="rId26"/>
    </p:embeddedFont>
    <p:embeddedFont>
      <p:font typeface="Merriweather Sans" pitchFamily="2" charset="0"/>
      <p:regular r:id="rId27"/>
      <p:bold r:id="rId28"/>
      <p:italic r:id="rId29"/>
      <p:boldItalic r:id="rId30"/>
    </p:embeddedFont>
    <p:embeddedFont>
      <p:font typeface="Open Sans" panose="020B0606030504020204" pitchFamily="34" charset="0"/>
      <p:regular r:id="rId31"/>
      <p:bold r:id="rId32"/>
      <p:italic r:id="rId33"/>
      <p:boldItalic r:id="rId34"/>
    </p:embeddedFont>
    <p:embeddedFont>
      <p:font typeface="Open Sans Light" panose="020B0306030504020204" pitchFamily="34" charset="0"/>
      <p:regular r:id="rId35"/>
      <p:italic r:id="rId36"/>
    </p:embeddedFont>
    <p:embeddedFont>
      <p:font typeface="Open Sans SemiBold" panose="020B0706030804020204" pitchFamily="3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bertson, Iain (DI SW ICS TST)" initials="RI(SIT" lastIdx="1" clrIdx="0">
    <p:extLst>
      <p:ext uri="{19B8F6BF-5375-455C-9EA6-DF929625EA0E}">
        <p15:presenceInfo xmlns:p15="http://schemas.microsoft.com/office/powerpoint/2012/main" userId="S::m3nc9n@splm.siemens.com::ba93acaa-24f3-4992-a53d-4659d2eb3a9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609" autoAdjust="0"/>
  </p:normalViewPr>
  <p:slideViewPr>
    <p:cSldViewPr snapToGrid="0">
      <p:cViewPr varScale="1">
        <p:scale>
          <a:sx n="127" d="100"/>
          <a:sy n="127" d="100"/>
        </p:scale>
        <p:origin x="156" y="11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font" Target="fonts/font25.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font" Target="fonts/font20.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font" Target="fonts/font24.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4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font" Target="fonts/font23.fntdata"/><Relationship Id="rId40" Type="http://schemas.openxmlformats.org/officeDocument/2006/relationships/font" Target="fonts/font26.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43"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 name="Google Shape;30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sz="1400" b="1" dirty="0"/>
              <a:t>Meeting minutes are in the speaker notes for the relevant slide</a:t>
            </a:r>
            <a:endParaRPr b="1"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254db9cf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254db9cf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Niranjan: MIPI STP-E is also a possible option</a:t>
            </a:r>
          </a:p>
          <a:p>
            <a:pPr marL="0" lvl="0" indent="0" algn="l" rtl="0">
              <a:spcBef>
                <a:spcPts val="0"/>
              </a:spcBef>
              <a:spcAft>
                <a:spcPts val="0"/>
              </a:spcAft>
              <a:buNone/>
            </a:pPr>
            <a:r>
              <a:rPr lang="en-GB" dirty="0"/>
              <a:t>Iain: Not intended as an exhaustive list, but are there any gaps this group thinks we need to pursue?</a:t>
            </a:r>
          </a:p>
          <a:p>
            <a:pPr marL="171450" lvl="0" indent="-171450" algn="l" rtl="0">
              <a:spcBef>
                <a:spcPts val="0"/>
              </a:spcBef>
              <a:spcAft>
                <a:spcPts val="0"/>
              </a:spcAft>
              <a:buFont typeface="Arial" panose="020B0604020202020204" pitchFamily="34" charset="0"/>
              <a:buChar char="•"/>
            </a:pPr>
            <a:r>
              <a:rPr lang="en-GB" dirty="0"/>
              <a:t>For example, limited ID space offered by WTP may be a problem with current or future SoCs which have potentially 1000s of trace sources</a:t>
            </a:r>
          </a:p>
          <a:p>
            <a:pPr marL="171450" lvl="0" indent="-171450" algn="l" rtl="0">
              <a:spcBef>
                <a:spcPts val="0"/>
              </a:spcBef>
              <a:spcAft>
                <a:spcPts val="0"/>
              </a:spcAft>
              <a:buFont typeface="Arial" panose="020B0604020202020204" pitchFamily="34" charset="0"/>
              <a:buChar char="•"/>
            </a:pPr>
            <a:r>
              <a:rPr lang="en-GB" dirty="0"/>
              <a:t>Iain/Robert: maybe there is a longer term view we need to consider here</a:t>
            </a:r>
          </a:p>
          <a:p>
            <a:pPr marL="171450" lvl="0" indent="-171450" algn="l" rtl="0">
              <a:spcBef>
                <a:spcPts val="0"/>
              </a:spcBef>
              <a:spcAft>
                <a:spcPts val="0"/>
              </a:spcAft>
              <a:buFont typeface="Arial" panose="020B0604020202020204" pitchFamily="34" charset="0"/>
              <a:buChar char="•"/>
            </a:pPr>
            <a:endParaRPr lang="en-GB" dirty="0"/>
          </a:p>
          <a:p>
            <a:pPr marL="0" lvl="0" indent="0" algn="l" rtl="0">
              <a:spcBef>
                <a:spcPts val="0"/>
              </a:spcBef>
              <a:spcAft>
                <a:spcPts val="0"/>
              </a:spcAft>
              <a:buFont typeface="Arial" panose="020B0604020202020204" pitchFamily="34" charset="0"/>
              <a:buNone/>
            </a:pPr>
            <a:r>
              <a:rPr lang="en-GB" dirty="0"/>
              <a:t>General transport encapsulation will be a future topic and the group will focus on </a:t>
            </a:r>
            <a:r>
              <a:rPr lang="en-GB" dirty="0" err="1"/>
              <a:t>eTrace</a:t>
            </a:r>
            <a:r>
              <a:rPr lang="en-GB" dirty="0"/>
              <a:t> encapsulation as </a:t>
            </a:r>
            <a:r>
              <a:rPr lang="en-GB"/>
              <a:t>an immediate goal</a:t>
            </a:r>
            <a:endParaRPr dirty="0"/>
          </a:p>
        </p:txBody>
      </p:sp>
    </p:spTree>
    <p:extLst>
      <p:ext uri="{BB962C8B-B14F-4D97-AF65-F5344CB8AC3E}">
        <p14:creationId xmlns:p14="http://schemas.microsoft.com/office/powerpoint/2010/main" val="3530218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254db9cf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254db9cf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47046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9c384849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9c384849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254db9cf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254db9cf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Attendees: see screenshot on the agenda slide</a:t>
            </a:r>
          </a:p>
          <a:p>
            <a:pPr marL="0" lvl="0" indent="0" algn="l" rtl="0">
              <a:spcBef>
                <a:spcPts val="0"/>
              </a:spcBef>
              <a:spcAft>
                <a:spcPts val="0"/>
              </a:spcAft>
              <a:buNone/>
            </a:pPr>
            <a:endParaRPr lang="en-GB"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ee8baf484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ee8baf484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9c2e8f2762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9c2e8f2762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9c2e8f2762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9c2e8f276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bf20eafc9a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gbf20eafc9a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254db9cf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254db9cf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fontAlgn="ctr">
              <a:buSzPts val="1000"/>
              <a:buFont typeface="Courier New" panose="02070309020205020404" pitchFamily="49" charset="0"/>
              <a:buNone/>
              <a:tabLst>
                <a:tab pos="1371600" algn="l"/>
              </a:tabLst>
            </a:pPr>
            <a:r>
              <a:rPr lang="en-US" sz="1800" dirty="0">
                <a:solidFill>
                  <a:srgbClr val="000000"/>
                </a:solidFill>
                <a:effectLst/>
                <a:latin typeface="Arial" panose="020B0604020202020204" pitchFamily="34" charset="0"/>
                <a:ea typeface="Times New Roman" panose="02020603050405020304" pitchFamily="18" charset="0"/>
              </a:rPr>
              <a:t>Charter will be taken for approval to SoC HC 15-Feb-2023</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419520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254db9cf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254db9cf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Robert: Mechanism for optional timestamp should also be included</a:t>
            </a:r>
          </a:p>
          <a:p>
            <a:pPr marL="0" lvl="0" indent="0" algn="l" rtl="0">
              <a:spcBef>
                <a:spcPts val="0"/>
              </a:spcBef>
              <a:spcAft>
                <a:spcPts val="0"/>
              </a:spcAft>
              <a:buNone/>
            </a:pPr>
            <a:r>
              <a:rPr lang="en-GB" dirty="0"/>
              <a:t>Markus: Mechanism to differentiate instruction and data trace.  </a:t>
            </a:r>
          </a:p>
          <a:p>
            <a:pPr marL="171450" lvl="0" indent="-171450" algn="l" rtl="0">
              <a:spcBef>
                <a:spcPts val="0"/>
              </a:spcBef>
              <a:spcAft>
                <a:spcPts val="0"/>
              </a:spcAft>
              <a:buFont typeface="Arial" panose="020B0604020202020204" pitchFamily="34" charset="0"/>
              <a:buChar char="•"/>
            </a:pPr>
            <a:r>
              <a:rPr lang="en-GB" dirty="0"/>
              <a:t>Could use different source IDs but no-one was in favour of this.</a:t>
            </a:r>
          </a:p>
          <a:p>
            <a:pPr marL="171450" lvl="0" indent="-171450" algn="l" rtl="0">
              <a:spcBef>
                <a:spcPts val="0"/>
              </a:spcBef>
              <a:spcAft>
                <a:spcPts val="0"/>
              </a:spcAft>
              <a:buFont typeface="Arial" panose="020B0604020202020204" pitchFamily="34" charset="0"/>
              <a:buChar char="•"/>
            </a:pPr>
            <a:endParaRPr lang="en-GB" dirty="0"/>
          </a:p>
          <a:p>
            <a:pPr marL="0" lvl="0" indent="0" algn="l" rtl="0">
              <a:spcBef>
                <a:spcPts val="0"/>
              </a:spcBef>
              <a:spcAft>
                <a:spcPts val="0"/>
              </a:spcAft>
              <a:buFont typeface="Arial" panose="020B0604020202020204" pitchFamily="34" charset="0"/>
              <a:buNone/>
            </a:pPr>
            <a:r>
              <a:rPr lang="en-GB" dirty="0"/>
              <a:t>Will discuss logistics of full TG vs fast track with SoC HC chairs Ved &amp; </a:t>
            </a:r>
            <a:r>
              <a:rPr lang="en-GB" dirty="0" err="1"/>
              <a:t>Gadge</a:t>
            </a:r>
            <a:r>
              <a:rPr lang="en-GB" dirty="0"/>
              <a:t>.  All agree we should move this forward at next SoC HC meeting</a:t>
            </a:r>
            <a:endParaRPr dirty="0"/>
          </a:p>
        </p:txBody>
      </p:sp>
    </p:spTree>
    <p:extLst>
      <p:ext uri="{BB962C8B-B14F-4D97-AF65-F5344CB8AC3E}">
        <p14:creationId xmlns:p14="http://schemas.microsoft.com/office/powerpoint/2010/main" val="23050689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
          <p:cNvSpPr txBox="1">
            <a:spLocks noGrp="1"/>
          </p:cNvSpPr>
          <p:nvPr>
            <p:ph type="ctrTitle"/>
          </p:nvPr>
        </p:nvSpPr>
        <p:spPr>
          <a:xfrm>
            <a:off x="597850" y="1896424"/>
            <a:ext cx="8034000" cy="2137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4500"/>
              <a:buNone/>
              <a:defRPr sz="4500">
                <a:solidFill>
                  <a:srgbClr val="FFFFFF"/>
                </a:solidFill>
              </a:defRPr>
            </a:lvl1pPr>
            <a:lvl2pPr lvl="1" algn="ctr">
              <a:lnSpc>
                <a:spcPct val="100000"/>
              </a:lnSpc>
              <a:spcBef>
                <a:spcPts val="0"/>
              </a:spcBef>
              <a:spcAft>
                <a:spcPts val="0"/>
              </a:spcAft>
              <a:buClr>
                <a:srgbClr val="FFFFFF"/>
              </a:buClr>
              <a:buSzPts val="4500"/>
              <a:buNone/>
              <a:defRPr sz="4500">
                <a:solidFill>
                  <a:srgbClr val="FFFFFF"/>
                </a:solidFill>
              </a:defRPr>
            </a:lvl2pPr>
            <a:lvl3pPr lvl="2" algn="ctr">
              <a:lnSpc>
                <a:spcPct val="100000"/>
              </a:lnSpc>
              <a:spcBef>
                <a:spcPts val="0"/>
              </a:spcBef>
              <a:spcAft>
                <a:spcPts val="0"/>
              </a:spcAft>
              <a:buClr>
                <a:srgbClr val="FFFFFF"/>
              </a:buClr>
              <a:buSzPts val="4500"/>
              <a:buNone/>
              <a:defRPr sz="4500">
                <a:solidFill>
                  <a:srgbClr val="FFFFFF"/>
                </a:solidFill>
              </a:defRPr>
            </a:lvl3pPr>
            <a:lvl4pPr lvl="3" algn="ctr">
              <a:lnSpc>
                <a:spcPct val="100000"/>
              </a:lnSpc>
              <a:spcBef>
                <a:spcPts val="0"/>
              </a:spcBef>
              <a:spcAft>
                <a:spcPts val="0"/>
              </a:spcAft>
              <a:buClr>
                <a:srgbClr val="FFFFFF"/>
              </a:buClr>
              <a:buSzPts val="4500"/>
              <a:buNone/>
              <a:defRPr sz="4500">
                <a:solidFill>
                  <a:srgbClr val="FFFFFF"/>
                </a:solidFill>
              </a:defRPr>
            </a:lvl4pPr>
            <a:lvl5pPr lvl="4" algn="ctr">
              <a:lnSpc>
                <a:spcPct val="100000"/>
              </a:lnSpc>
              <a:spcBef>
                <a:spcPts val="0"/>
              </a:spcBef>
              <a:spcAft>
                <a:spcPts val="0"/>
              </a:spcAft>
              <a:buClr>
                <a:srgbClr val="FFFFFF"/>
              </a:buClr>
              <a:buSzPts val="4500"/>
              <a:buNone/>
              <a:defRPr sz="4500">
                <a:solidFill>
                  <a:srgbClr val="FFFFFF"/>
                </a:solidFill>
              </a:defRPr>
            </a:lvl5pPr>
            <a:lvl6pPr lvl="5" algn="ctr">
              <a:lnSpc>
                <a:spcPct val="100000"/>
              </a:lnSpc>
              <a:spcBef>
                <a:spcPts val="0"/>
              </a:spcBef>
              <a:spcAft>
                <a:spcPts val="0"/>
              </a:spcAft>
              <a:buClr>
                <a:srgbClr val="FFFFFF"/>
              </a:buClr>
              <a:buSzPts val="4500"/>
              <a:buNone/>
              <a:defRPr sz="4500">
                <a:solidFill>
                  <a:srgbClr val="FFFFFF"/>
                </a:solidFill>
              </a:defRPr>
            </a:lvl6pPr>
            <a:lvl7pPr lvl="6" algn="ctr">
              <a:lnSpc>
                <a:spcPct val="100000"/>
              </a:lnSpc>
              <a:spcBef>
                <a:spcPts val="0"/>
              </a:spcBef>
              <a:spcAft>
                <a:spcPts val="0"/>
              </a:spcAft>
              <a:buClr>
                <a:srgbClr val="FFFFFF"/>
              </a:buClr>
              <a:buSzPts val="4500"/>
              <a:buNone/>
              <a:defRPr sz="4500">
                <a:solidFill>
                  <a:srgbClr val="FFFFFF"/>
                </a:solidFill>
              </a:defRPr>
            </a:lvl7pPr>
            <a:lvl8pPr lvl="7" algn="ctr">
              <a:lnSpc>
                <a:spcPct val="100000"/>
              </a:lnSpc>
              <a:spcBef>
                <a:spcPts val="0"/>
              </a:spcBef>
              <a:spcAft>
                <a:spcPts val="0"/>
              </a:spcAft>
              <a:buClr>
                <a:srgbClr val="FFFFFF"/>
              </a:buClr>
              <a:buSzPts val="4500"/>
              <a:buNone/>
              <a:defRPr sz="4500">
                <a:solidFill>
                  <a:srgbClr val="FFFFFF"/>
                </a:solidFill>
              </a:defRPr>
            </a:lvl8pPr>
            <a:lvl9pPr lvl="8" algn="ctr">
              <a:lnSpc>
                <a:spcPct val="100000"/>
              </a:lnSpc>
              <a:spcBef>
                <a:spcPts val="0"/>
              </a:spcBef>
              <a:spcAft>
                <a:spcPts val="0"/>
              </a:spcAft>
              <a:buClr>
                <a:srgbClr val="FFFFFF"/>
              </a:buClr>
              <a:buSzPts val="4500"/>
              <a:buNone/>
              <a:defRPr sz="4500">
                <a:solidFill>
                  <a:srgbClr val="FFFFFF"/>
                </a:solidFill>
              </a:defRPr>
            </a:lvl9pPr>
          </a:lstStyle>
          <a:p>
            <a:endParaRPr/>
          </a:p>
        </p:txBody>
      </p:sp>
      <p:sp>
        <p:nvSpPr>
          <p:cNvPr id="12" name="Google Shape;12;p2"/>
          <p:cNvSpPr txBox="1">
            <a:spLocks noGrp="1"/>
          </p:cNvSpPr>
          <p:nvPr>
            <p:ph type="subTitle" idx="1"/>
          </p:nvPr>
        </p:nvSpPr>
        <p:spPr>
          <a:xfrm>
            <a:off x="597846" y="4033587"/>
            <a:ext cx="8034000" cy="50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C72C"/>
              </a:buClr>
              <a:buSzPts val="2400"/>
              <a:buNone/>
              <a:defRPr sz="2400">
                <a:solidFill>
                  <a:srgbClr val="FFC72C"/>
                </a:solidFill>
              </a:defRPr>
            </a:lvl1pPr>
            <a:lvl2pPr lvl="1" algn="ctr">
              <a:lnSpc>
                <a:spcPct val="100000"/>
              </a:lnSpc>
              <a:spcBef>
                <a:spcPts val="0"/>
              </a:spcBef>
              <a:spcAft>
                <a:spcPts val="0"/>
              </a:spcAft>
              <a:buClr>
                <a:srgbClr val="FFFFFF"/>
              </a:buClr>
              <a:buSzPts val="2400"/>
              <a:buNone/>
              <a:defRPr sz="2400">
                <a:solidFill>
                  <a:srgbClr val="FFFFFF"/>
                </a:solidFill>
              </a:defRPr>
            </a:lvl2pPr>
            <a:lvl3pPr lvl="2" algn="ctr">
              <a:lnSpc>
                <a:spcPct val="100000"/>
              </a:lnSpc>
              <a:spcBef>
                <a:spcPts val="0"/>
              </a:spcBef>
              <a:spcAft>
                <a:spcPts val="0"/>
              </a:spcAft>
              <a:buClr>
                <a:srgbClr val="FFFFFF"/>
              </a:buClr>
              <a:buSzPts val="2400"/>
              <a:buNone/>
              <a:defRPr sz="2400">
                <a:solidFill>
                  <a:srgbClr val="FFFFFF"/>
                </a:solidFill>
              </a:defRPr>
            </a:lvl3pPr>
            <a:lvl4pPr lvl="3" algn="ctr">
              <a:lnSpc>
                <a:spcPct val="100000"/>
              </a:lnSpc>
              <a:spcBef>
                <a:spcPts val="0"/>
              </a:spcBef>
              <a:spcAft>
                <a:spcPts val="0"/>
              </a:spcAft>
              <a:buClr>
                <a:srgbClr val="FFFFFF"/>
              </a:buClr>
              <a:buSzPts val="2400"/>
              <a:buNone/>
              <a:defRPr sz="2400">
                <a:solidFill>
                  <a:srgbClr val="FFFFFF"/>
                </a:solidFill>
              </a:defRPr>
            </a:lvl4pPr>
            <a:lvl5pPr lvl="4" algn="ctr">
              <a:lnSpc>
                <a:spcPct val="100000"/>
              </a:lnSpc>
              <a:spcBef>
                <a:spcPts val="0"/>
              </a:spcBef>
              <a:spcAft>
                <a:spcPts val="0"/>
              </a:spcAft>
              <a:buClr>
                <a:srgbClr val="FFFFFF"/>
              </a:buClr>
              <a:buSzPts val="2400"/>
              <a:buNone/>
              <a:defRPr sz="2400">
                <a:solidFill>
                  <a:srgbClr val="FFFFFF"/>
                </a:solidFill>
              </a:defRPr>
            </a:lvl5pPr>
            <a:lvl6pPr lvl="5" algn="ctr">
              <a:lnSpc>
                <a:spcPct val="100000"/>
              </a:lnSpc>
              <a:spcBef>
                <a:spcPts val="0"/>
              </a:spcBef>
              <a:spcAft>
                <a:spcPts val="0"/>
              </a:spcAft>
              <a:buClr>
                <a:srgbClr val="FFFFFF"/>
              </a:buClr>
              <a:buSzPts val="2400"/>
              <a:buNone/>
              <a:defRPr sz="2400">
                <a:solidFill>
                  <a:srgbClr val="FFFFFF"/>
                </a:solidFill>
              </a:defRPr>
            </a:lvl6pPr>
            <a:lvl7pPr lvl="6" algn="ctr">
              <a:lnSpc>
                <a:spcPct val="100000"/>
              </a:lnSpc>
              <a:spcBef>
                <a:spcPts val="0"/>
              </a:spcBef>
              <a:spcAft>
                <a:spcPts val="0"/>
              </a:spcAft>
              <a:buClr>
                <a:srgbClr val="FFFFFF"/>
              </a:buClr>
              <a:buSzPts val="2400"/>
              <a:buNone/>
              <a:defRPr sz="2400">
                <a:solidFill>
                  <a:srgbClr val="FFFFFF"/>
                </a:solidFill>
              </a:defRPr>
            </a:lvl7pPr>
            <a:lvl8pPr lvl="7" algn="ctr">
              <a:lnSpc>
                <a:spcPct val="100000"/>
              </a:lnSpc>
              <a:spcBef>
                <a:spcPts val="0"/>
              </a:spcBef>
              <a:spcAft>
                <a:spcPts val="0"/>
              </a:spcAft>
              <a:buClr>
                <a:srgbClr val="FFFFFF"/>
              </a:buClr>
              <a:buSzPts val="2400"/>
              <a:buNone/>
              <a:defRPr sz="2400">
                <a:solidFill>
                  <a:srgbClr val="FFFFFF"/>
                </a:solidFill>
              </a:defRPr>
            </a:lvl8pPr>
            <a:lvl9pPr lvl="8" algn="ctr">
              <a:lnSpc>
                <a:spcPct val="100000"/>
              </a:lnSpc>
              <a:spcBef>
                <a:spcPts val="0"/>
              </a:spcBef>
              <a:spcAft>
                <a:spcPts val="0"/>
              </a:spcAft>
              <a:buClr>
                <a:srgbClr val="FFFFFF"/>
              </a:buClr>
              <a:buSzPts val="2400"/>
              <a:buNone/>
              <a:defRPr sz="2400">
                <a:solidFill>
                  <a:srgbClr val="FFFFFF"/>
                </a:solidFill>
              </a:defRPr>
            </a:lvl9pPr>
          </a:lstStyle>
          <a:p>
            <a:endParaRPr/>
          </a:p>
        </p:txBody>
      </p:sp>
      <p:pic>
        <p:nvPicPr>
          <p:cNvPr id="13" name="Google Shape;13;p2"/>
          <p:cNvPicPr preferRelativeResize="0"/>
          <p:nvPr/>
        </p:nvPicPr>
        <p:blipFill rotWithShape="1">
          <a:blip r:embed="rId3">
            <a:alphaModFix/>
          </a:blip>
          <a:srcRect/>
          <a:stretch/>
        </p:blipFill>
        <p:spPr>
          <a:xfrm>
            <a:off x="2676226" y="954119"/>
            <a:ext cx="3791525" cy="6033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ustom Layout 1 1 1">
  <p:cSld name="CUSTOM_5_1">
    <p:spTree>
      <p:nvGrpSpPr>
        <p:cNvPr id="1" name="Shape 62"/>
        <p:cNvGrpSpPr/>
        <p:nvPr/>
      </p:nvGrpSpPr>
      <p:grpSpPr>
        <a:xfrm>
          <a:off x="0" y="0"/>
          <a:ext cx="0" cy="0"/>
          <a:chOff x="0" y="0"/>
          <a:chExt cx="0" cy="0"/>
        </a:xfrm>
      </p:grpSpPr>
      <p:pic>
        <p:nvPicPr>
          <p:cNvPr id="63" name="Google Shape;63;p11"/>
          <p:cNvPicPr preferRelativeResize="0"/>
          <p:nvPr/>
        </p:nvPicPr>
        <p:blipFill rotWithShape="1">
          <a:blip r:embed="rId2">
            <a:alphaModFix amt="88000"/>
          </a:blip>
          <a:srcRect l="47512"/>
          <a:stretch/>
        </p:blipFill>
        <p:spPr>
          <a:xfrm>
            <a:off x="-2" y="0"/>
            <a:ext cx="4795254" cy="5143500"/>
          </a:xfrm>
          <a:prstGeom prst="rect">
            <a:avLst/>
          </a:prstGeom>
          <a:noFill/>
          <a:ln>
            <a:noFill/>
          </a:ln>
        </p:spPr>
      </p:pic>
      <p:sp>
        <p:nvSpPr>
          <p:cNvPr id="64" name="Google Shape;64;p11"/>
          <p:cNvSpPr/>
          <p:nvPr/>
        </p:nvSpPr>
        <p:spPr>
          <a:xfrm>
            <a:off x="482940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65" name="Google Shape;65;p11"/>
          <p:cNvSpPr txBox="1">
            <a:spLocks noGrp="1"/>
          </p:cNvSpPr>
          <p:nvPr>
            <p:ph type="title"/>
          </p:nvPr>
        </p:nvSpPr>
        <p:spPr>
          <a:xfrm>
            <a:off x="50287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66" name="Google Shape;66;p11"/>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ccent Highlight 1">
  <p:cSld name="SECTION_HEADER_2_1">
    <p:bg>
      <p:bgPr>
        <a:blipFill>
          <a:blip r:embed="rId2">
            <a:alphaModFix/>
          </a:blip>
          <a:stretch>
            <a:fillRect/>
          </a:stretch>
        </a:blipFill>
        <a:effectLst/>
      </p:bgPr>
    </p:bg>
    <p:spTree>
      <p:nvGrpSpPr>
        <p:cNvPr id="1" name="Shape 67"/>
        <p:cNvGrpSpPr/>
        <p:nvPr/>
      </p:nvGrpSpPr>
      <p:grpSpPr>
        <a:xfrm>
          <a:off x="0" y="0"/>
          <a:ext cx="0" cy="0"/>
          <a:chOff x="0" y="0"/>
          <a:chExt cx="0" cy="0"/>
        </a:xfrm>
      </p:grpSpPr>
      <p:sp>
        <p:nvSpPr>
          <p:cNvPr id="68" name="Google Shape;68;p12"/>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12"/>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70" name="Google Shape;70;p12"/>
          <p:cNvSpPr/>
          <p:nvPr/>
        </p:nvSpPr>
        <p:spPr>
          <a:xfrm>
            <a:off x="0" y="0"/>
            <a:ext cx="43146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71" name="Google Shape;71;p12"/>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72" name="Google Shape;72;p12"/>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2 1 1">
  <p:cSld name="CUSTOM_1_1_1">
    <p:spTree>
      <p:nvGrpSpPr>
        <p:cNvPr id="1" name="Shape 73"/>
        <p:cNvGrpSpPr/>
        <p:nvPr/>
      </p:nvGrpSpPr>
      <p:grpSpPr>
        <a:xfrm>
          <a:off x="0" y="0"/>
          <a:ext cx="0" cy="0"/>
          <a:chOff x="0" y="0"/>
          <a:chExt cx="0" cy="0"/>
        </a:xfrm>
      </p:grpSpPr>
      <p:pic>
        <p:nvPicPr>
          <p:cNvPr id="74" name="Google Shape;74;p13"/>
          <p:cNvPicPr preferRelativeResize="0"/>
          <p:nvPr/>
        </p:nvPicPr>
        <p:blipFill rotWithShape="1">
          <a:blip r:embed="rId2">
            <a:alphaModFix/>
          </a:blip>
          <a:srcRect l="7448" t="13362" r="5738" b="12321"/>
          <a:stretch/>
        </p:blipFill>
        <p:spPr>
          <a:xfrm>
            <a:off x="0" y="0"/>
            <a:ext cx="5027024" cy="5143499"/>
          </a:xfrm>
          <a:prstGeom prst="rect">
            <a:avLst/>
          </a:prstGeom>
          <a:noFill/>
          <a:ln>
            <a:noFill/>
          </a:ln>
        </p:spPr>
      </p:pic>
      <p:sp>
        <p:nvSpPr>
          <p:cNvPr id="75" name="Google Shape;75;p13"/>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13"/>
          <p:cNvSpPr/>
          <p:nvPr/>
        </p:nvSpPr>
        <p:spPr>
          <a:xfrm>
            <a:off x="5027100" y="0"/>
            <a:ext cx="4116900" cy="51435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77" name="Google Shape;77;p13"/>
          <p:cNvSpPr txBox="1">
            <a:spLocks noGrp="1"/>
          </p:cNvSpPr>
          <p:nvPr>
            <p:ph type="title"/>
          </p:nvPr>
        </p:nvSpPr>
        <p:spPr>
          <a:xfrm>
            <a:off x="5094000" y="164250"/>
            <a:ext cx="39348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78" name="Google Shape;78;p13"/>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4 1 2">
  <p:cSld name="CUSTOM_3_1_2">
    <p:spTree>
      <p:nvGrpSpPr>
        <p:cNvPr id="1" name="Shape 79"/>
        <p:cNvGrpSpPr/>
        <p:nvPr/>
      </p:nvGrpSpPr>
      <p:grpSpPr>
        <a:xfrm>
          <a:off x="0" y="0"/>
          <a:ext cx="0" cy="0"/>
          <a:chOff x="0" y="0"/>
          <a:chExt cx="0" cy="0"/>
        </a:xfrm>
      </p:grpSpPr>
      <p:pic>
        <p:nvPicPr>
          <p:cNvPr id="80" name="Google Shape;80;p14"/>
          <p:cNvPicPr preferRelativeResize="0"/>
          <p:nvPr/>
        </p:nvPicPr>
        <p:blipFill rotWithShape="1">
          <a:blip r:embed="rId2">
            <a:alphaModFix amt="85000"/>
          </a:blip>
          <a:srcRect/>
          <a:stretch/>
        </p:blipFill>
        <p:spPr>
          <a:xfrm>
            <a:off x="-3" y="0"/>
            <a:ext cx="4303553" cy="5143501"/>
          </a:xfrm>
          <a:prstGeom prst="rect">
            <a:avLst/>
          </a:prstGeom>
          <a:noFill/>
          <a:ln>
            <a:noFill/>
          </a:ln>
        </p:spPr>
      </p:pic>
      <p:pic>
        <p:nvPicPr>
          <p:cNvPr id="81" name="Google Shape;81;p14"/>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82" name="Google Shape;82;p14"/>
          <p:cNvSpPr/>
          <p:nvPr/>
        </p:nvSpPr>
        <p:spPr>
          <a:xfrm>
            <a:off x="4303550" y="0"/>
            <a:ext cx="48405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83" name="Google Shape;83;p14"/>
          <p:cNvSpPr txBox="1">
            <a:spLocks noGrp="1"/>
          </p:cNvSpPr>
          <p:nvPr>
            <p:ph type="title"/>
          </p:nvPr>
        </p:nvSpPr>
        <p:spPr>
          <a:xfrm>
            <a:off x="4527224" y="205750"/>
            <a:ext cx="44145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3 1 1">
  <p:cSld name="CUSTOM_2_1_1">
    <p:spTree>
      <p:nvGrpSpPr>
        <p:cNvPr id="1" name="Shape 84"/>
        <p:cNvGrpSpPr/>
        <p:nvPr/>
      </p:nvGrpSpPr>
      <p:grpSpPr>
        <a:xfrm>
          <a:off x="0" y="0"/>
          <a:ext cx="0" cy="0"/>
          <a:chOff x="0" y="0"/>
          <a:chExt cx="0" cy="0"/>
        </a:xfrm>
      </p:grpSpPr>
      <p:pic>
        <p:nvPicPr>
          <p:cNvPr id="85" name="Google Shape;85;p15"/>
          <p:cNvPicPr preferRelativeResize="0"/>
          <p:nvPr/>
        </p:nvPicPr>
        <p:blipFill rotWithShape="1">
          <a:blip r:embed="rId2">
            <a:alphaModFix amt="79000"/>
          </a:blip>
          <a:srcRect/>
          <a:stretch/>
        </p:blipFill>
        <p:spPr>
          <a:xfrm>
            <a:off x="0" y="0"/>
            <a:ext cx="4303550" cy="5143499"/>
          </a:xfrm>
          <a:prstGeom prst="rect">
            <a:avLst/>
          </a:prstGeom>
          <a:noFill/>
          <a:ln>
            <a:noFill/>
          </a:ln>
        </p:spPr>
      </p:pic>
      <p:sp>
        <p:nvSpPr>
          <p:cNvPr id="86" name="Google Shape;86;p15"/>
          <p:cNvSpPr txBox="1">
            <a:spLocks noGrp="1"/>
          </p:cNvSpPr>
          <p:nvPr>
            <p:ph type="title"/>
          </p:nvPr>
        </p:nvSpPr>
        <p:spPr>
          <a:xfrm>
            <a:off x="4490200" y="174650"/>
            <a:ext cx="4538700" cy="48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87" name="Google Shape;87;p15"/>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5 1 1">
  <p:cSld name="CUSTOM_4_1_1">
    <p:spTree>
      <p:nvGrpSpPr>
        <p:cNvPr id="1" name="Shape 88"/>
        <p:cNvGrpSpPr/>
        <p:nvPr/>
      </p:nvGrpSpPr>
      <p:grpSpPr>
        <a:xfrm>
          <a:off x="0" y="0"/>
          <a:ext cx="0" cy="0"/>
          <a:chOff x="0" y="0"/>
          <a:chExt cx="0" cy="0"/>
        </a:xfrm>
      </p:grpSpPr>
      <p:pic>
        <p:nvPicPr>
          <p:cNvPr id="89" name="Google Shape;89;p16"/>
          <p:cNvPicPr preferRelativeResize="0"/>
          <p:nvPr/>
        </p:nvPicPr>
        <p:blipFill rotWithShape="1">
          <a:blip r:embed="rId2">
            <a:alphaModFix amt="61000"/>
          </a:blip>
          <a:srcRect t="17496" r="29532" b="8336"/>
          <a:stretch/>
        </p:blipFill>
        <p:spPr>
          <a:xfrm>
            <a:off x="5070375" y="0"/>
            <a:ext cx="4073625" cy="5143501"/>
          </a:xfrm>
          <a:prstGeom prst="rect">
            <a:avLst/>
          </a:prstGeom>
          <a:noFill/>
          <a:ln>
            <a:noFill/>
          </a:ln>
        </p:spPr>
      </p:pic>
      <p:sp>
        <p:nvSpPr>
          <p:cNvPr id="90" name="Google Shape;90;p16"/>
          <p:cNvSpPr txBox="1">
            <a:spLocks noGrp="1"/>
          </p:cNvSpPr>
          <p:nvPr>
            <p:ph type="title"/>
          </p:nvPr>
        </p:nvSpPr>
        <p:spPr>
          <a:xfrm>
            <a:off x="52725" y="113875"/>
            <a:ext cx="4634100" cy="454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91" name="Google Shape;91;p16"/>
          <p:cNvPicPr preferRelativeResize="0"/>
          <p:nvPr/>
        </p:nvPicPr>
        <p:blipFill rotWithShape="1">
          <a:blip r:embed="rId3">
            <a:alphaModFix/>
          </a:blip>
          <a:srcRect/>
          <a:stretch/>
        </p:blipFill>
        <p:spPr>
          <a:xfrm>
            <a:off x="181200" y="4743821"/>
            <a:ext cx="1460651" cy="232425"/>
          </a:xfrm>
          <a:prstGeom prst="rect">
            <a:avLst/>
          </a:prstGeom>
          <a:noFill/>
          <a:ln>
            <a:noFill/>
          </a:ln>
        </p:spPr>
      </p:pic>
      <p:pic>
        <p:nvPicPr>
          <p:cNvPr id="92" name="Google Shape;92;p16"/>
          <p:cNvPicPr preferRelativeResize="0"/>
          <p:nvPr/>
        </p:nvPicPr>
        <p:blipFill rotWithShape="1">
          <a:blip r:embed="rId4">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Accent Highlight 1 1">
  <p:cSld name="SECTION_HEADER_2_1_1">
    <p:bg>
      <p:bgPr>
        <a:blipFill>
          <a:blip r:embed="rId2">
            <a:alphaModFix/>
          </a:blip>
          <a:stretch>
            <a:fillRect/>
          </a:stretch>
        </a:blipFill>
        <a:effectLst/>
      </p:bgPr>
    </p:bg>
    <p:spTree>
      <p:nvGrpSpPr>
        <p:cNvPr id="1" name="Shape 95"/>
        <p:cNvGrpSpPr/>
        <p:nvPr/>
      </p:nvGrpSpPr>
      <p:grpSpPr>
        <a:xfrm>
          <a:off x="0" y="0"/>
          <a:ext cx="0" cy="0"/>
          <a:chOff x="0" y="0"/>
          <a:chExt cx="0" cy="0"/>
        </a:xfrm>
      </p:grpSpPr>
      <p:sp>
        <p:nvSpPr>
          <p:cNvPr id="96" name="Google Shape;96;p18"/>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18"/>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98" name="Google Shape;98;p18"/>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99" name="Google Shape;99;p18"/>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00" name="Google Shape;100;p18"/>
          <p:cNvSpPr txBox="1">
            <a:spLocks noGrp="1"/>
          </p:cNvSpPr>
          <p:nvPr>
            <p:ph type="title"/>
          </p:nvPr>
        </p:nvSpPr>
        <p:spPr>
          <a:xfrm>
            <a:off x="1993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Accent Highlight 1 1 1">
  <p:cSld name="SECTION_HEADER_2_1_1_1">
    <p:bg>
      <p:bgPr>
        <a:blipFill>
          <a:blip r:embed="rId2">
            <a:alphaModFix/>
          </a:blip>
          <a:stretch>
            <a:fillRect/>
          </a:stretch>
        </a:blipFill>
        <a:effectLst/>
      </p:bgPr>
    </p:bg>
    <p:spTree>
      <p:nvGrpSpPr>
        <p:cNvPr id="1" name="Shape 101"/>
        <p:cNvGrpSpPr/>
        <p:nvPr/>
      </p:nvGrpSpPr>
      <p:grpSpPr>
        <a:xfrm>
          <a:off x="0" y="0"/>
          <a:ext cx="0" cy="0"/>
          <a:chOff x="0" y="0"/>
          <a:chExt cx="0" cy="0"/>
        </a:xfrm>
      </p:grpSpPr>
      <p:sp>
        <p:nvSpPr>
          <p:cNvPr id="102" name="Google Shape;102;p19"/>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19"/>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04" name="Google Shape;104;p19"/>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105" name="Google Shape;105;p19"/>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06" name="Google Shape;106;p19"/>
          <p:cNvSpPr txBox="1">
            <a:spLocks noGrp="1"/>
          </p:cNvSpPr>
          <p:nvPr>
            <p:ph type="title"/>
          </p:nvPr>
        </p:nvSpPr>
        <p:spPr>
          <a:xfrm>
            <a:off x="4697975" y="186450"/>
            <a:ext cx="43146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
        <p:nvSpPr>
          <p:cNvPr id="107" name="Google Shape;107;p19"/>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Accent Highlight 1 1 1 1">
  <p:cSld name="SECTION_HEADER_2_1_1_1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0"/>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20"/>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11" name="Google Shape;111;p20"/>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112" name="Google Shape;112;p20"/>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13" name="Google Shape;113;p20"/>
          <p:cNvSpPr txBox="1">
            <a:spLocks noGrp="1"/>
          </p:cNvSpPr>
          <p:nvPr>
            <p:ph type="title"/>
          </p:nvPr>
        </p:nvSpPr>
        <p:spPr>
          <a:xfrm>
            <a:off x="72975" y="51650"/>
            <a:ext cx="39507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
        <p:nvSpPr>
          <p:cNvPr id="114" name="Google Shape;114;p20"/>
          <p:cNvSpPr txBox="1">
            <a:spLocks noGrp="1"/>
          </p:cNvSpPr>
          <p:nvPr>
            <p:ph type="body" idx="1"/>
          </p:nvPr>
        </p:nvSpPr>
        <p:spPr>
          <a:xfrm>
            <a:off x="4443875" y="51650"/>
            <a:ext cx="45054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Dark 1">
  <p:cSld name="SECTION_HEADER_3">
    <p:bg>
      <p:bgPr>
        <a:gradFill>
          <a:gsLst>
            <a:gs pos="0">
              <a:srgbClr val="0A3799"/>
            </a:gs>
            <a:gs pos="100000">
              <a:srgbClr val="0A6B7C"/>
            </a:gs>
          </a:gsLst>
          <a:lin ang="0" scaled="0"/>
        </a:gra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a:solidFill>
                  <a:srgbClr val="FFFFFF"/>
                </a:solidFill>
              </a:defRPr>
            </a:lvl1pPr>
            <a:lvl2pPr lvl="1" algn="ctr">
              <a:lnSpc>
                <a:spcPct val="100000"/>
              </a:lnSpc>
              <a:spcBef>
                <a:spcPts val="0"/>
              </a:spcBef>
              <a:spcAft>
                <a:spcPts val="0"/>
              </a:spcAft>
              <a:buClr>
                <a:srgbClr val="FFFFFF"/>
              </a:buClr>
              <a:buSzPts val="3600"/>
              <a:buNone/>
              <a:defRPr sz="3600">
                <a:solidFill>
                  <a:srgbClr val="FFFFFF"/>
                </a:solidFill>
              </a:defRPr>
            </a:lvl2pPr>
            <a:lvl3pPr lvl="2" algn="ctr">
              <a:lnSpc>
                <a:spcPct val="100000"/>
              </a:lnSpc>
              <a:spcBef>
                <a:spcPts val="0"/>
              </a:spcBef>
              <a:spcAft>
                <a:spcPts val="0"/>
              </a:spcAft>
              <a:buClr>
                <a:srgbClr val="FFFFFF"/>
              </a:buClr>
              <a:buSzPts val="3600"/>
              <a:buNone/>
              <a:defRPr sz="3600">
                <a:solidFill>
                  <a:srgbClr val="FFFFFF"/>
                </a:solidFill>
              </a:defRPr>
            </a:lvl3pPr>
            <a:lvl4pPr lvl="3" algn="ctr">
              <a:lnSpc>
                <a:spcPct val="100000"/>
              </a:lnSpc>
              <a:spcBef>
                <a:spcPts val="0"/>
              </a:spcBef>
              <a:spcAft>
                <a:spcPts val="0"/>
              </a:spcAft>
              <a:buClr>
                <a:srgbClr val="FFFFFF"/>
              </a:buClr>
              <a:buSzPts val="3600"/>
              <a:buNone/>
              <a:defRPr sz="3600">
                <a:solidFill>
                  <a:srgbClr val="FFFFFF"/>
                </a:solidFill>
              </a:defRPr>
            </a:lvl4pPr>
            <a:lvl5pPr lvl="4" algn="ctr">
              <a:lnSpc>
                <a:spcPct val="100000"/>
              </a:lnSpc>
              <a:spcBef>
                <a:spcPts val="0"/>
              </a:spcBef>
              <a:spcAft>
                <a:spcPts val="0"/>
              </a:spcAft>
              <a:buClr>
                <a:srgbClr val="FFFFFF"/>
              </a:buClr>
              <a:buSzPts val="3600"/>
              <a:buNone/>
              <a:defRPr sz="3600">
                <a:solidFill>
                  <a:srgbClr val="FFFFFF"/>
                </a:solidFill>
              </a:defRPr>
            </a:lvl5pPr>
            <a:lvl6pPr lvl="5" algn="ctr">
              <a:lnSpc>
                <a:spcPct val="100000"/>
              </a:lnSpc>
              <a:spcBef>
                <a:spcPts val="0"/>
              </a:spcBef>
              <a:spcAft>
                <a:spcPts val="0"/>
              </a:spcAft>
              <a:buClr>
                <a:srgbClr val="FFFFFF"/>
              </a:buClr>
              <a:buSzPts val="3600"/>
              <a:buNone/>
              <a:defRPr sz="3600">
                <a:solidFill>
                  <a:srgbClr val="FFFFFF"/>
                </a:solidFill>
              </a:defRPr>
            </a:lvl6pPr>
            <a:lvl7pPr lvl="6" algn="ctr">
              <a:lnSpc>
                <a:spcPct val="100000"/>
              </a:lnSpc>
              <a:spcBef>
                <a:spcPts val="0"/>
              </a:spcBef>
              <a:spcAft>
                <a:spcPts val="0"/>
              </a:spcAft>
              <a:buClr>
                <a:srgbClr val="FFFFFF"/>
              </a:buClr>
              <a:buSzPts val="3600"/>
              <a:buNone/>
              <a:defRPr sz="3600">
                <a:solidFill>
                  <a:srgbClr val="FFFFFF"/>
                </a:solidFill>
              </a:defRPr>
            </a:lvl7pPr>
            <a:lvl8pPr lvl="7" algn="ctr">
              <a:lnSpc>
                <a:spcPct val="100000"/>
              </a:lnSpc>
              <a:spcBef>
                <a:spcPts val="0"/>
              </a:spcBef>
              <a:spcAft>
                <a:spcPts val="0"/>
              </a:spcAft>
              <a:buClr>
                <a:srgbClr val="FFFFFF"/>
              </a:buClr>
              <a:buSzPts val="3600"/>
              <a:buNone/>
              <a:defRPr sz="3600">
                <a:solidFill>
                  <a:srgbClr val="FFFFFF"/>
                </a:solidFill>
              </a:defRPr>
            </a:lvl8pPr>
            <a:lvl9pPr lvl="8" algn="ctr">
              <a:lnSpc>
                <a:spcPct val="100000"/>
              </a:lnSpc>
              <a:spcBef>
                <a:spcPts val="0"/>
              </a:spcBef>
              <a:spcAft>
                <a:spcPts val="0"/>
              </a:spcAft>
              <a:buClr>
                <a:srgbClr val="FFFFFF"/>
              </a:buClr>
              <a:buSzPts val="3600"/>
              <a:buNone/>
              <a:defRPr sz="3600">
                <a:solidFill>
                  <a:srgbClr val="FFFFFF"/>
                </a:solidFill>
              </a:defRPr>
            </a:lvl9pPr>
          </a:lstStyle>
          <a:p>
            <a:endParaRPr/>
          </a:p>
        </p:txBody>
      </p:sp>
      <p:pic>
        <p:nvPicPr>
          <p:cNvPr id="16" name="Google Shape;16;p3"/>
          <p:cNvPicPr preferRelativeResize="0"/>
          <p:nvPr/>
        </p:nvPicPr>
        <p:blipFill rotWithShape="1">
          <a:blip r:embed="rId2">
            <a:alphaModFix/>
          </a:blip>
          <a:srcRect/>
          <a:stretch/>
        </p:blipFill>
        <p:spPr>
          <a:xfrm>
            <a:off x="3841675" y="4268271"/>
            <a:ext cx="1460651" cy="232425"/>
          </a:xfrm>
          <a:prstGeom prst="rect">
            <a:avLst/>
          </a:prstGeom>
          <a:noFill/>
          <a:ln>
            <a:noFill/>
          </a:ln>
        </p:spPr>
      </p:pic>
      <p:sp>
        <p:nvSpPr>
          <p:cNvPr id="17" name="Google Shape;17;p3"/>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8" name="Google Shape;18;p3"/>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ustom Layout 2">
  <p:cSld name="CUSTOM_2_2">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4420325" y="216425"/>
            <a:ext cx="44121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000"/>
              <a:buNone/>
              <a:defRPr>
                <a:latin typeface="Open Sans"/>
                <a:ea typeface="Open Sans"/>
                <a:cs typeface="Open Sans"/>
                <a:sym typeface="Open Sans"/>
              </a:defRPr>
            </a:lvl1pPr>
            <a:lvl2pPr lvl="1" algn="l">
              <a:lnSpc>
                <a:spcPct val="100000"/>
              </a:lnSpc>
              <a:spcBef>
                <a:spcPts val="0"/>
              </a:spcBef>
              <a:spcAft>
                <a:spcPts val="0"/>
              </a:spcAft>
              <a:buSzPts val="2400"/>
              <a:buNone/>
              <a:defRPr>
                <a:latin typeface="Open Sans"/>
                <a:ea typeface="Open Sans"/>
                <a:cs typeface="Open Sans"/>
                <a:sym typeface="Open Sans"/>
              </a:defRPr>
            </a:lvl2pPr>
            <a:lvl3pPr lvl="2" algn="l">
              <a:lnSpc>
                <a:spcPct val="100000"/>
              </a:lnSpc>
              <a:spcBef>
                <a:spcPts val="0"/>
              </a:spcBef>
              <a:spcAft>
                <a:spcPts val="0"/>
              </a:spcAft>
              <a:buSzPts val="2400"/>
              <a:buNone/>
              <a:defRPr>
                <a:latin typeface="Open Sans"/>
                <a:ea typeface="Open Sans"/>
                <a:cs typeface="Open Sans"/>
                <a:sym typeface="Open Sans"/>
              </a:defRPr>
            </a:lvl3pPr>
            <a:lvl4pPr lvl="3" algn="l">
              <a:lnSpc>
                <a:spcPct val="100000"/>
              </a:lnSpc>
              <a:spcBef>
                <a:spcPts val="0"/>
              </a:spcBef>
              <a:spcAft>
                <a:spcPts val="0"/>
              </a:spcAft>
              <a:buSzPts val="2400"/>
              <a:buNone/>
              <a:defRPr>
                <a:latin typeface="Open Sans"/>
                <a:ea typeface="Open Sans"/>
                <a:cs typeface="Open Sans"/>
                <a:sym typeface="Open Sans"/>
              </a:defRPr>
            </a:lvl4pPr>
            <a:lvl5pPr lvl="4" algn="l">
              <a:lnSpc>
                <a:spcPct val="100000"/>
              </a:lnSpc>
              <a:spcBef>
                <a:spcPts val="0"/>
              </a:spcBef>
              <a:spcAft>
                <a:spcPts val="0"/>
              </a:spcAft>
              <a:buSzPts val="2400"/>
              <a:buNone/>
              <a:defRPr>
                <a:latin typeface="Open Sans"/>
                <a:ea typeface="Open Sans"/>
                <a:cs typeface="Open Sans"/>
                <a:sym typeface="Open Sans"/>
              </a:defRPr>
            </a:lvl5pPr>
            <a:lvl6pPr lvl="5" algn="l">
              <a:lnSpc>
                <a:spcPct val="100000"/>
              </a:lnSpc>
              <a:spcBef>
                <a:spcPts val="0"/>
              </a:spcBef>
              <a:spcAft>
                <a:spcPts val="0"/>
              </a:spcAft>
              <a:buSzPts val="2400"/>
              <a:buNone/>
              <a:defRPr>
                <a:latin typeface="Open Sans"/>
                <a:ea typeface="Open Sans"/>
                <a:cs typeface="Open Sans"/>
                <a:sym typeface="Open Sans"/>
              </a:defRPr>
            </a:lvl6pPr>
            <a:lvl7pPr lvl="6" algn="l">
              <a:lnSpc>
                <a:spcPct val="100000"/>
              </a:lnSpc>
              <a:spcBef>
                <a:spcPts val="0"/>
              </a:spcBef>
              <a:spcAft>
                <a:spcPts val="0"/>
              </a:spcAft>
              <a:buSzPts val="2400"/>
              <a:buNone/>
              <a:defRPr>
                <a:latin typeface="Open Sans"/>
                <a:ea typeface="Open Sans"/>
                <a:cs typeface="Open Sans"/>
                <a:sym typeface="Open Sans"/>
              </a:defRPr>
            </a:lvl7pPr>
            <a:lvl8pPr lvl="7" algn="l">
              <a:lnSpc>
                <a:spcPct val="100000"/>
              </a:lnSpc>
              <a:spcBef>
                <a:spcPts val="0"/>
              </a:spcBef>
              <a:spcAft>
                <a:spcPts val="0"/>
              </a:spcAft>
              <a:buSzPts val="2400"/>
              <a:buNone/>
              <a:defRPr>
                <a:latin typeface="Open Sans"/>
                <a:ea typeface="Open Sans"/>
                <a:cs typeface="Open Sans"/>
                <a:sym typeface="Open Sans"/>
              </a:defRPr>
            </a:lvl8pPr>
            <a:lvl9pPr lvl="8" algn="l">
              <a:lnSpc>
                <a:spcPct val="100000"/>
              </a:lnSpc>
              <a:spcBef>
                <a:spcPts val="0"/>
              </a:spcBef>
              <a:spcAft>
                <a:spcPts val="0"/>
              </a:spcAft>
              <a:buSzPts val="2400"/>
              <a:buNone/>
              <a:defRPr>
                <a:latin typeface="Open Sans"/>
                <a:ea typeface="Open Sans"/>
                <a:cs typeface="Open Sans"/>
                <a:sym typeface="Open Sans"/>
              </a:defRPr>
            </a:lvl9pPr>
          </a:lstStyle>
          <a:p>
            <a:endParaRPr/>
          </a:p>
        </p:txBody>
      </p:sp>
      <p:sp>
        <p:nvSpPr>
          <p:cNvPr id="117" name="Google Shape;117;p21"/>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18" name="Google Shape;118;p21"/>
          <p:cNvSpPr txBox="1">
            <a:spLocks noGrp="1"/>
          </p:cNvSpPr>
          <p:nvPr>
            <p:ph type="title" idx="2"/>
          </p:nvPr>
        </p:nvSpPr>
        <p:spPr>
          <a:xfrm>
            <a:off x="199375" y="216425"/>
            <a:ext cx="3934800" cy="475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Font typeface="Open Sans"/>
              <a:buNone/>
              <a:defRPr sz="3600">
                <a:solidFill>
                  <a:srgbClr val="FFFFFF"/>
                </a:solidFill>
                <a:latin typeface="Open Sans"/>
                <a:ea typeface="Open Sans"/>
                <a:cs typeface="Open Sans"/>
                <a:sym typeface="Open Sans"/>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19" name="Google Shape;119;p21"/>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120" name="Google Shape;120;p21"/>
          <p:cNvSpPr txBox="1">
            <a:spLocks noGrp="1"/>
          </p:cNvSpPr>
          <p:nvPr>
            <p:ph type="body" idx="1"/>
          </p:nvPr>
        </p:nvSpPr>
        <p:spPr>
          <a:xfrm>
            <a:off x="4420325" y="1559825"/>
            <a:ext cx="44121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121"/>
        <p:cNvGrpSpPr/>
        <p:nvPr/>
      </p:nvGrpSpPr>
      <p:grpSpPr>
        <a:xfrm>
          <a:off x="0" y="0"/>
          <a:ext cx="0" cy="0"/>
          <a:chOff x="0" y="0"/>
          <a:chExt cx="0" cy="0"/>
        </a:xfrm>
      </p:grpSpPr>
      <p:pic>
        <p:nvPicPr>
          <p:cNvPr id="122" name="Google Shape;122;p22"/>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23" name="Google Shape;123;p22"/>
          <p:cNvSpPr/>
          <p:nvPr/>
        </p:nvSpPr>
        <p:spPr>
          <a:xfrm>
            <a:off x="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24" name="Google Shape;124;p22"/>
          <p:cNvSpPr txBox="1">
            <a:spLocks noGrp="1"/>
          </p:cNvSpPr>
          <p:nvPr>
            <p:ph type="title"/>
          </p:nvPr>
        </p:nvSpPr>
        <p:spPr>
          <a:xfrm>
            <a:off x="1993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25" name="Google Shape;125;p22"/>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1 2">
  <p:cSld name="CUSTOM_2">
    <p:spTree>
      <p:nvGrpSpPr>
        <p:cNvPr id="1" name="Shape 126"/>
        <p:cNvGrpSpPr/>
        <p:nvPr/>
      </p:nvGrpSpPr>
      <p:grpSpPr>
        <a:xfrm>
          <a:off x="0" y="0"/>
          <a:ext cx="0" cy="0"/>
          <a:chOff x="0" y="0"/>
          <a:chExt cx="0" cy="0"/>
        </a:xfrm>
      </p:grpSpPr>
      <p:pic>
        <p:nvPicPr>
          <p:cNvPr id="127" name="Google Shape;127;p23"/>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28" name="Google Shape;128;p23"/>
          <p:cNvSpPr/>
          <p:nvPr/>
        </p:nvSpPr>
        <p:spPr>
          <a:xfrm>
            <a:off x="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29" name="Google Shape;129;p23"/>
          <p:cNvSpPr txBox="1">
            <a:spLocks noGrp="1"/>
          </p:cNvSpPr>
          <p:nvPr>
            <p:ph type="title"/>
          </p:nvPr>
        </p:nvSpPr>
        <p:spPr>
          <a:xfrm>
            <a:off x="4440700" y="112425"/>
            <a:ext cx="4456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30" name="Google Shape;130;p23"/>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31" name="Google Shape;131;p23"/>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ustom Layout 1 1">
  <p:cSld name="CUSTOM_1">
    <p:spTree>
      <p:nvGrpSpPr>
        <p:cNvPr id="1" name="Shape 132"/>
        <p:cNvGrpSpPr/>
        <p:nvPr/>
      </p:nvGrpSpPr>
      <p:grpSpPr>
        <a:xfrm>
          <a:off x="0" y="0"/>
          <a:ext cx="0" cy="0"/>
          <a:chOff x="0" y="0"/>
          <a:chExt cx="0" cy="0"/>
        </a:xfrm>
      </p:grpSpPr>
      <p:pic>
        <p:nvPicPr>
          <p:cNvPr id="133" name="Google Shape;133;p24"/>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34" name="Google Shape;134;p24"/>
          <p:cNvSpPr/>
          <p:nvPr/>
        </p:nvSpPr>
        <p:spPr>
          <a:xfrm>
            <a:off x="0" y="0"/>
            <a:ext cx="43146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35" name="Google Shape;135;p24"/>
          <p:cNvSpPr txBox="1">
            <a:spLocks noGrp="1"/>
          </p:cNvSpPr>
          <p:nvPr>
            <p:ph type="title"/>
          </p:nvPr>
        </p:nvSpPr>
        <p:spPr>
          <a:xfrm>
            <a:off x="1993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36" name="Google Shape;136;p24"/>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ustom Layout 1 1 2">
  <p:cSld name="CUSTOM_1_2">
    <p:spTree>
      <p:nvGrpSpPr>
        <p:cNvPr id="1" name="Shape 137"/>
        <p:cNvGrpSpPr/>
        <p:nvPr/>
      </p:nvGrpSpPr>
      <p:grpSpPr>
        <a:xfrm>
          <a:off x="0" y="0"/>
          <a:ext cx="0" cy="0"/>
          <a:chOff x="0" y="0"/>
          <a:chExt cx="0" cy="0"/>
        </a:xfrm>
      </p:grpSpPr>
      <p:pic>
        <p:nvPicPr>
          <p:cNvPr id="138" name="Google Shape;138;p25"/>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39" name="Google Shape;139;p25"/>
          <p:cNvSpPr/>
          <p:nvPr/>
        </p:nvSpPr>
        <p:spPr>
          <a:xfrm>
            <a:off x="0" y="0"/>
            <a:ext cx="43146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40" name="Google Shape;140;p25"/>
          <p:cNvSpPr txBox="1">
            <a:spLocks noGrp="1"/>
          </p:cNvSpPr>
          <p:nvPr>
            <p:ph type="title"/>
          </p:nvPr>
        </p:nvSpPr>
        <p:spPr>
          <a:xfrm>
            <a:off x="4672725" y="186450"/>
            <a:ext cx="43146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41" name="Google Shape;141;p25"/>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42" name="Google Shape;142;p25"/>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2 1">
  <p:cSld name="CUSTOM_1_1">
    <p:spTree>
      <p:nvGrpSpPr>
        <p:cNvPr id="1" name="Shape 143"/>
        <p:cNvGrpSpPr/>
        <p:nvPr/>
      </p:nvGrpSpPr>
      <p:grpSpPr>
        <a:xfrm>
          <a:off x="0" y="0"/>
          <a:ext cx="0" cy="0"/>
          <a:chOff x="0" y="0"/>
          <a:chExt cx="0" cy="0"/>
        </a:xfrm>
      </p:grpSpPr>
      <p:pic>
        <p:nvPicPr>
          <p:cNvPr id="144" name="Google Shape;144;p26"/>
          <p:cNvPicPr preferRelativeResize="0"/>
          <p:nvPr/>
        </p:nvPicPr>
        <p:blipFill rotWithShape="1">
          <a:blip r:embed="rId2">
            <a:alphaModFix/>
          </a:blip>
          <a:srcRect l="7448" t="13362" r="5738" b="12321"/>
          <a:stretch/>
        </p:blipFill>
        <p:spPr>
          <a:xfrm>
            <a:off x="4116975" y="0"/>
            <a:ext cx="5027024" cy="5143499"/>
          </a:xfrm>
          <a:prstGeom prst="rect">
            <a:avLst/>
          </a:prstGeom>
          <a:noFill/>
          <a:ln>
            <a:noFill/>
          </a:ln>
        </p:spPr>
      </p:pic>
      <p:sp>
        <p:nvSpPr>
          <p:cNvPr id="145" name="Google Shape;145;p26"/>
          <p:cNvSpPr txBox="1"/>
          <p:nvPr/>
        </p:nvSpPr>
        <p:spPr>
          <a:xfrm>
            <a:off x="4116975"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26"/>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47" name="Google Shape;147;p26"/>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ustom Layout 2 1 1 1">
  <p:cSld name="CUSTOM_1_1_1_1">
    <p:spTree>
      <p:nvGrpSpPr>
        <p:cNvPr id="1" name="Shape 148"/>
        <p:cNvGrpSpPr/>
        <p:nvPr/>
      </p:nvGrpSpPr>
      <p:grpSpPr>
        <a:xfrm>
          <a:off x="0" y="0"/>
          <a:ext cx="0" cy="0"/>
          <a:chOff x="0" y="0"/>
          <a:chExt cx="0" cy="0"/>
        </a:xfrm>
      </p:grpSpPr>
      <p:pic>
        <p:nvPicPr>
          <p:cNvPr id="149" name="Google Shape;149;p27"/>
          <p:cNvPicPr preferRelativeResize="0"/>
          <p:nvPr/>
        </p:nvPicPr>
        <p:blipFill rotWithShape="1">
          <a:blip r:embed="rId2">
            <a:alphaModFix/>
          </a:blip>
          <a:srcRect l="7448" t="13362" r="5738" b="12321"/>
          <a:stretch/>
        </p:blipFill>
        <p:spPr>
          <a:xfrm>
            <a:off x="0" y="0"/>
            <a:ext cx="5027024" cy="5143499"/>
          </a:xfrm>
          <a:prstGeom prst="rect">
            <a:avLst/>
          </a:prstGeom>
          <a:noFill/>
          <a:ln>
            <a:noFill/>
          </a:ln>
        </p:spPr>
      </p:pic>
      <p:sp>
        <p:nvSpPr>
          <p:cNvPr id="150" name="Google Shape;150;p27"/>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27"/>
          <p:cNvSpPr txBox="1">
            <a:spLocks noGrp="1"/>
          </p:cNvSpPr>
          <p:nvPr>
            <p:ph type="title"/>
          </p:nvPr>
        </p:nvSpPr>
        <p:spPr>
          <a:xfrm>
            <a:off x="5094000" y="164250"/>
            <a:ext cx="39348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52" name="Google Shape;152;p27"/>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ustom Layout 2 1 1 1 1">
  <p:cSld name="CUSTOM_1_1_1_1_1">
    <p:spTree>
      <p:nvGrpSpPr>
        <p:cNvPr id="1" name="Shape 153"/>
        <p:cNvGrpSpPr/>
        <p:nvPr/>
      </p:nvGrpSpPr>
      <p:grpSpPr>
        <a:xfrm>
          <a:off x="0" y="0"/>
          <a:ext cx="0" cy="0"/>
          <a:chOff x="0" y="0"/>
          <a:chExt cx="0" cy="0"/>
        </a:xfrm>
      </p:grpSpPr>
      <p:pic>
        <p:nvPicPr>
          <p:cNvPr id="154" name="Google Shape;154;p28"/>
          <p:cNvPicPr preferRelativeResize="0"/>
          <p:nvPr/>
        </p:nvPicPr>
        <p:blipFill rotWithShape="1">
          <a:blip r:embed="rId2">
            <a:alphaModFix/>
          </a:blip>
          <a:srcRect l="7448" t="13362" r="5738" b="12321"/>
          <a:stretch/>
        </p:blipFill>
        <p:spPr>
          <a:xfrm>
            <a:off x="0" y="0"/>
            <a:ext cx="5027024" cy="5143499"/>
          </a:xfrm>
          <a:prstGeom prst="rect">
            <a:avLst/>
          </a:prstGeom>
          <a:noFill/>
          <a:ln>
            <a:noFill/>
          </a:ln>
        </p:spPr>
      </p:pic>
      <p:sp>
        <p:nvSpPr>
          <p:cNvPr id="155" name="Google Shape;155;p28"/>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28"/>
          <p:cNvSpPr txBox="1">
            <a:spLocks noGrp="1"/>
          </p:cNvSpPr>
          <p:nvPr>
            <p:ph type="title"/>
          </p:nvPr>
        </p:nvSpPr>
        <p:spPr>
          <a:xfrm>
            <a:off x="181200" y="165750"/>
            <a:ext cx="44646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57" name="Google Shape;157;p28"/>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58" name="Google Shape;158;p28"/>
          <p:cNvSpPr txBox="1">
            <a:spLocks noGrp="1"/>
          </p:cNvSpPr>
          <p:nvPr>
            <p:ph type="body" idx="1"/>
          </p:nvPr>
        </p:nvSpPr>
        <p:spPr>
          <a:xfrm>
            <a:off x="5112400" y="165750"/>
            <a:ext cx="3878400" cy="4760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ustom Layout 3 1">
  <p:cSld name="CUSTOM_2_1">
    <p:spTree>
      <p:nvGrpSpPr>
        <p:cNvPr id="1" name="Shape 159"/>
        <p:cNvGrpSpPr/>
        <p:nvPr/>
      </p:nvGrpSpPr>
      <p:grpSpPr>
        <a:xfrm>
          <a:off x="0" y="0"/>
          <a:ext cx="0" cy="0"/>
          <a:chOff x="0" y="0"/>
          <a:chExt cx="0" cy="0"/>
        </a:xfrm>
      </p:grpSpPr>
      <p:pic>
        <p:nvPicPr>
          <p:cNvPr id="160" name="Google Shape;160;p29"/>
          <p:cNvPicPr preferRelativeResize="0"/>
          <p:nvPr/>
        </p:nvPicPr>
        <p:blipFill rotWithShape="1">
          <a:blip r:embed="rId2">
            <a:alphaModFix amt="79000"/>
          </a:blip>
          <a:srcRect/>
          <a:stretch/>
        </p:blipFill>
        <p:spPr>
          <a:xfrm>
            <a:off x="4840450" y="0"/>
            <a:ext cx="4303550" cy="5143499"/>
          </a:xfrm>
          <a:prstGeom prst="rect">
            <a:avLst/>
          </a:prstGeom>
          <a:noFill/>
          <a:ln>
            <a:noFill/>
          </a:ln>
        </p:spPr>
      </p:pic>
      <p:sp>
        <p:nvSpPr>
          <p:cNvPr id="161" name="Google Shape;161;p29"/>
          <p:cNvSpPr txBox="1">
            <a:spLocks noGrp="1"/>
          </p:cNvSpPr>
          <p:nvPr>
            <p:ph type="title"/>
          </p:nvPr>
        </p:nvSpPr>
        <p:spPr>
          <a:xfrm>
            <a:off x="199375" y="205750"/>
            <a:ext cx="44670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62" name="Google Shape;162;p29"/>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ustom Layout 3 1 2">
  <p:cSld name="CUSTOM_2_1_2">
    <p:spTree>
      <p:nvGrpSpPr>
        <p:cNvPr id="1" name="Shape 163"/>
        <p:cNvGrpSpPr/>
        <p:nvPr/>
      </p:nvGrpSpPr>
      <p:grpSpPr>
        <a:xfrm>
          <a:off x="0" y="0"/>
          <a:ext cx="0" cy="0"/>
          <a:chOff x="0" y="0"/>
          <a:chExt cx="0" cy="0"/>
        </a:xfrm>
      </p:grpSpPr>
      <p:pic>
        <p:nvPicPr>
          <p:cNvPr id="164" name="Google Shape;164;p30"/>
          <p:cNvPicPr preferRelativeResize="0"/>
          <p:nvPr/>
        </p:nvPicPr>
        <p:blipFill rotWithShape="1">
          <a:blip r:embed="rId2">
            <a:alphaModFix amt="79000"/>
          </a:blip>
          <a:srcRect/>
          <a:stretch/>
        </p:blipFill>
        <p:spPr>
          <a:xfrm>
            <a:off x="4840450" y="0"/>
            <a:ext cx="4303550" cy="5143499"/>
          </a:xfrm>
          <a:prstGeom prst="rect">
            <a:avLst/>
          </a:prstGeom>
          <a:noFill/>
          <a:ln>
            <a:noFill/>
          </a:ln>
        </p:spPr>
      </p:pic>
      <p:sp>
        <p:nvSpPr>
          <p:cNvPr id="165" name="Google Shape;165;p30"/>
          <p:cNvSpPr txBox="1">
            <a:spLocks noGrp="1"/>
          </p:cNvSpPr>
          <p:nvPr>
            <p:ph type="title"/>
          </p:nvPr>
        </p:nvSpPr>
        <p:spPr>
          <a:xfrm>
            <a:off x="5011025" y="81300"/>
            <a:ext cx="3990000" cy="4895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66" name="Google Shape;166;p30"/>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67" name="Google Shape;167;p30"/>
          <p:cNvSpPr txBox="1">
            <a:spLocks noGrp="1"/>
          </p:cNvSpPr>
          <p:nvPr>
            <p:ph type="body" idx="1"/>
          </p:nvPr>
        </p:nvSpPr>
        <p:spPr>
          <a:xfrm>
            <a:off x="114075" y="148800"/>
            <a:ext cx="4448700" cy="4455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Dark" type="secHead">
  <p:cSld name="SECTION_HEADER">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4"/>
          <p:cNvSpPr/>
          <p:nvPr/>
        </p:nvSpPr>
        <p:spPr>
          <a:xfrm>
            <a:off x="-12" y="0"/>
            <a:ext cx="9144000" cy="5143500"/>
          </a:xfrm>
          <a:prstGeom prst="rect">
            <a:avLst/>
          </a:prstGeom>
          <a:gradFill>
            <a:gsLst>
              <a:gs pos="0">
                <a:srgbClr val="0A3799">
                  <a:alpha val="57254"/>
                </a:srgbClr>
              </a:gs>
              <a:gs pos="100000">
                <a:srgbClr val="0A6B7C">
                  <a:alpha val="5725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4"/>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a:solidFill>
                  <a:srgbClr val="FFFFFF"/>
                </a:solidFill>
              </a:defRPr>
            </a:lvl1pPr>
            <a:lvl2pPr lvl="1" algn="ctr">
              <a:lnSpc>
                <a:spcPct val="100000"/>
              </a:lnSpc>
              <a:spcBef>
                <a:spcPts val="0"/>
              </a:spcBef>
              <a:spcAft>
                <a:spcPts val="0"/>
              </a:spcAft>
              <a:buClr>
                <a:srgbClr val="FFFFFF"/>
              </a:buClr>
              <a:buSzPts val="3600"/>
              <a:buNone/>
              <a:defRPr sz="3600">
                <a:solidFill>
                  <a:srgbClr val="FFFFFF"/>
                </a:solidFill>
              </a:defRPr>
            </a:lvl2pPr>
            <a:lvl3pPr lvl="2" algn="ctr">
              <a:lnSpc>
                <a:spcPct val="100000"/>
              </a:lnSpc>
              <a:spcBef>
                <a:spcPts val="0"/>
              </a:spcBef>
              <a:spcAft>
                <a:spcPts val="0"/>
              </a:spcAft>
              <a:buClr>
                <a:srgbClr val="FFFFFF"/>
              </a:buClr>
              <a:buSzPts val="3600"/>
              <a:buNone/>
              <a:defRPr sz="3600">
                <a:solidFill>
                  <a:srgbClr val="FFFFFF"/>
                </a:solidFill>
              </a:defRPr>
            </a:lvl3pPr>
            <a:lvl4pPr lvl="3" algn="ctr">
              <a:lnSpc>
                <a:spcPct val="100000"/>
              </a:lnSpc>
              <a:spcBef>
                <a:spcPts val="0"/>
              </a:spcBef>
              <a:spcAft>
                <a:spcPts val="0"/>
              </a:spcAft>
              <a:buClr>
                <a:srgbClr val="FFFFFF"/>
              </a:buClr>
              <a:buSzPts val="3600"/>
              <a:buNone/>
              <a:defRPr sz="3600">
                <a:solidFill>
                  <a:srgbClr val="FFFFFF"/>
                </a:solidFill>
              </a:defRPr>
            </a:lvl4pPr>
            <a:lvl5pPr lvl="4" algn="ctr">
              <a:lnSpc>
                <a:spcPct val="100000"/>
              </a:lnSpc>
              <a:spcBef>
                <a:spcPts val="0"/>
              </a:spcBef>
              <a:spcAft>
                <a:spcPts val="0"/>
              </a:spcAft>
              <a:buClr>
                <a:srgbClr val="FFFFFF"/>
              </a:buClr>
              <a:buSzPts val="3600"/>
              <a:buNone/>
              <a:defRPr sz="3600">
                <a:solidFill>
                  <a:srgbClr val="FFFFFF"/>
                </a:solidFill>
              </a:defRPr>
            </a:lvl5pPr>
            <a:lvl6pPr lvl="5" algn="ctr">
              <a:lnSpc>
                <a:spcPct val="100000"/>
              </a:lnSpc>
              <a:spcBef>
                <a:spcPts val="0"/>
              </a:spcBef>
              <a:spcAft>
                <a:spcPts val="0"/>
              </a:spcAft>
              <a:buClr>
                <a:srgbClr val="FFFFFF"/>
              </a:buClr>
              <a:buSzPts val="3600"/>
              <a:buNone/>
              <a:defRPr sz="3600">
                <a:solidFill>
                  <a:srgbClr val="FFFFFF"/>
                </a:solidFill>
              </a:defRPr>
            </a:lvl6pPr>
            <a:lvl7pPr lvl="6" algn="ctr">
              <a:lnSpc>
                <a:spcPct val="100000"/>
              </a:lnSpc>
              <a:spcBef>
                <a:spcPts val="0"/>
              </a:spcBef>
              <a:spcAft>
                <a:spcPts val="0"/>
              </a:spcAft>
              <a:buClr>
                <a:srgbClr val="FFFFFF"/>
              </a:buClr>
              <a:buSzPts val="3600"/>
              <a:buNone/>
              <a:defRPr sz="3600">
                <a:solidFill>
                  <a:srgbClr val="FFFFFF"/>
                </a:solidFill>
              </a:defRPr>
            </a:lvl7pPr>
            <a:lvl8pPr lvl="7" algn="ctr">
              <a:lnSpc>
                <a:spcPct val="100000"/>
              </a:lnSpc>
              <a:spcBef>
                <a:spcPts val="0"/>
              </a:spcBef>
              <a:spcAft>
                <a:spcPts val="0"/>
              </a:spcAft>
              <a:buClr>
                <a:srgbClr val="FFFFFF"/>
              </a:buClr>
              <a:buSzPts val="3600"/>
              <a:buNone/>
              <a:defRPr sz="3600">
                <a:solidFill>
                  <a:srgbClr val="FFFFFF"/>
                </a:solidFill>
              </a:defRPr>
            </a:lvl8pPr>
            <a:lvl9pPr lvl="8" algn="ctr">
              <a:lnSpc>
                <a:spcPct val="100000"/>
              </a:lnSpc>
              <a:spcBef>
                <a:spcPts val="0"/>
              </a:spcBef>
              <a:spcAft>
                <a:spcPts val="0"/>
              </a:spcAft>
              <a:buClr>
                <a:srgbClr val="FFFFFF"/>
              </a:buClr>
              <a:buSzPts val="3600"/>
              <a:buNone/>
              <a:defRPr sz="3600">
                <a:solidFill>
                  <a:srgbClr val="FFFFFF"/>
                </a:solidFill>
              </a:defRPr>
            </a:lvl9pPr>
          </a:lstStyle>
          <a:p>
            <a:endParaRPr/>
          </a:p>
        </p:txBody>
      </p:sp>
      <p:pic>
        <p:nvPicPr>
          <p:cNvPr id="22" name="Google Shape;22;p4"/>
          <p:cNvPicPr preferRelativeResize="0"/>
          <p:nvPr/>
        </p:nvPicPr>
        <p:blipFill rotWithShape="1">
          <a:blip r:embed="rId3">
            <a:alphaModFix/>
          </a:blip>
          <a:srcRect/>
          <a:stretch/>
        </p:blipFill>
        <p:spPr>
          <a:xfrm>
            <a:off x="3841675" y="4268271"/>
            <a:ext cx="1460651" cy="232425"/>
          </a:xfrm>
          <a:prstGeom prst="rect">
            <a:avLst/>
          </a:prstGeom>
          <a:noFill/>
          <a:ln>
            <a:noFill/>
          </a:ln>
        </p:spPr>
      </p:pic>
      <p:sp>
        <p:nvSpPr>
          <p:cNvPr id="23" name="Google Shape;23;p4"/>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24" name="Google Shape;24;p4"/>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ustom Layout 4 1">
  <p:cSld name="CUSTOM_3_1">
    <p:spTree>
      <p:nvGrpSpPr>
        <p:cNvPr id="1" name="Shape 168"/>
        <p:cNvGrpSpPr/>
        <p:nvPr/>
      </p:nvGrpSpPr>
      <p:grpSpPr>
        <a:xfrm>
          <a:off x="0" y="0"/>
          <a:ext cx="0" cy="0"/>
          <a:chOff x="0" y="0"/>
          <a:chExt cx="0" cy="0"/>
        </a:xfrm>
      </p:grpSpPr>
      <p:pic>
        <p:nvPicPr>
          <p:cNvPr id="169" name="Google Shape;169;p31"/>
          <p:cNvPicPr preferRelativeResize="0"/>
          <p:nvPr/>
        </p:nvPicPr>
        <p:blipFill rotWithShape="1">
          <a:blip r:embed="rId2">
            <a:alphaModFix amt="85000"/>
          </a:blip>
          <a:srcRect/>
          <a:stretch/>
        </p:blipFill>
        <p:spPr>
          <a:xfrm>
            <a:off x="-3" y="0"/>
            <a:ext cx="4303553" cy="5143501"/>
          </a:xfrm>
          <a:prstGeom prst="rect">
            <a:avLst/>
          </a:prstGeom>
          <a:noFill/>
          <a:ln>
            <a:noFill/>
          </a:ln>
        </p:spPr>
      </p:pic>
      <p:sp>
        <p:nvSpPr>
          <p:cNvPr id="170" name="Google Shape;170;p31"/>
          <p:cNvSpPr txBox="1">
            <a:spLocks noGrp="1"/>
          </p:cNvSpPr>
          <p:nvPr>
            <p:ph type="title"/>
          </p:nvPr>
        </p:nvSpPr>
        <p:spPr>
          <a:xfrm>
            <a:off x="4376975" y="205750"/>
            <a:ext cx="46341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1" name="Google Shape;171;p31"/>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ustom Layout 4 1 1">
  <p:cSld name="CUSTOM_3_1_1">
    <p:spTree>
      <p:nvGrpSpPr>
        <p:cNvPr id="1" name="Shape 172"/>
        <p:cNvGrpSpPr/>
        <p:nvPr/>
      </p:nvGrpSpPr>
      <p:grpSpPr>
        <a:xfrm>
          <a:off x="0" y="0"/>
          <a:ext cx="0" cy="0"/>
          <a:chOff x="0" y="0"/>
          <a:chExt cx="0" cy="0"/>
        </a:xfrm>
      </p:grpSpPr>
      <p:pic>
        <p:nvPicPr>
          <p:cNvPr id="173" name="Google Shape;173;p32"/>
          <p:cNvPicPr preferRelativeResize="0"/>
          <p:nvPr/>
        </p:nvPicPr>
        <p:blipFill rotWithShape="1">
          <a:blip r:embed="rId2">
            <a:alphaModFix amt="85000"/>
          </a:blip>
          <a:srcRect/>
          <a:stretch/>
        </p:blipFill>
        <p:spPr>
          <a:xfrm>
            <a:off x="4840447" y="0"/>
            <a:ext cx="4303553" cy="5143501"/>
          </a:xfrm>
          <a:prstGeom prst="rect">
            <a:avLst/>
          </a:prstGeom>
          <a:noFill/>
          <a:ln>
            <a:noFill/>
          </a:ln>
        </p:spPr>
      </p:pic>
      <p:sp>
        <p:nvSpPr>
          <p:cNvPr id="174" name="Google Shape;174;p32"/>
          <p:cNvSpPr txBox="1">
            <a:spLocks noGrp="1"/>
          </p:cNvSpPr>
          <p:nvPr>
            <p:ph type="title"/>
          </p:nvPr>
        </p:nvSpPr>
        <p:spPr>
          <a:xfrm>
            <a:off x="104550" y="143525"/>
            <a:ext cx="4634100" cy="4502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5" name="Google Shape;175;p32"/>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ustom Layout 4 1 1 1">
  <p:cSld name="CUSTOM_3_1_1_1">
    <p:spTree>
      <p:nvGrpSpPr>
        <p:cNvPr id="1" name="Shape 176"/>
        <p:cNvGrpSpPr/>
        <p:nvPr/>
      </p:nvGrpSpPr>
      <p:grpSpPr>
        <a:xfrm>
          <a:off x="0" y="0"/>
          <a:ext cx="0" cy="0"/>
          <a:chOff x="0" y="0"/>
          <a:chExt cx="0" cy="0"/>
        </a:xfrm>
      </p:grpSpPr>
      <p:pic>
        <p:nvPicPr>
          <p:cNvPr id="177" name="Google Shape;177;p33"/>
          <p:cNvPicPr preferRelativeResize="0"/>
          <p:nvPr/>
        </p:nvPicPr>
        <p:blipFill rotWithShape="1">
          <a:blip r:embed="rId2">
            <a:alphaModFix amt="85000"/>
          </a:blip>
          <a:srcRect/>
          <a:stretch/>
        </p:blipFill>
        <p:spPr>
          <a:xfrm>
            <a:off x="4840447" y="0"/>
            <a:ext cx="4303553" cy="5143501"/>
          </a:xfrm>
          <a:prstGeom prst="rect">
            <a:avLst/>
          </a:prstGeom>
          <a:noFill/>
          <a:ln>
            <a:noFill/>
          </a:ln>
        </p:spPr>
      </p:pic>
      <p:sp>
        <p:nvSpPr>
          <p:cNvPr id="178" name="Google Shape;178;p33"/>
          <p:cNvSpPr txBox="1">
            <a:spLocks noGrp="1"/>
          </p:cNvSpPr>
          <p:nvPr>
            <p:ph type="title"/>
          </p:nvPr>
        </p:nvSpPr>
        <p:spPr>
          <a:xfrm>
            <a:off x="5019050" y="112425"/>
            <a:ext cx="4074900" cy="4863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3600"/>
              <a:buNone/>
              <a:defRPr sz="3600" b="1">
                <a:solidFill>
                  <a:schemeClr val="dk2"/>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9" name="Google Shape;179;p33"/>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80" name="Google Shape;180;p33"/>
          <p:cNvSpPr txBox="1">
            <a:spLocks noGrp="1"/>
          </p:cNvSpPr>
          <p:nvPr>
            <p:ph type="body" idx="1"/>
          </p:nvPr>
        </p:nvSpPr>
        <p:spPr>
          <a:xfrm>
            <a:off x="114075" y="148800"/>
            <a:ext cx="4448700" cy="4455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ustom Layout 5 1">
  <p:cSld name="CUSTOM_4_1">
    <p:spTree>
      <p:nvGrpSpPr>
        <p:cNvPr id="1" name="Shape 181"/>
        <p:cNvGrpSpPr/>
        <p:nvPr/>
      </p:nvGrpSpPr>
      <p:grpSpPr>
        <a:xfrm>
          <a:off x="0" y="0"/>
          <a:ext cx="0" cy="0"/>
          <a:chOff x="0" y="0"/>
          <a:chExt cx="0" cy="0"/>
        </a:xfrm>
      </p:grpSpPr>
      <p:pic>
        <p:nvPicPr>
          <p:cNvPr id="182" name="Google Shape;182;p34"/>
          <p:cNvPicPr preferRelativeResize="0"/>
          <p:nvPr/>
        </p:nvPicPr>
        <p:blipFill rotWithShape="1">
          <a:blip r:embed="rId2">
            <a:alphaModFix amt="61000"/>
          </a:blip>
          <a:srcRect t="17496" r="29532" b="8336"/>
          <a:stretch/>
        </p:blipFill>
        <p:spPr>
          <a:xfrm>
            <a:off x="0" y="0"/>
            <a:ext cx="4073625" cy="5143501"/>
          </a:xfrm>
          <a:prstGeom prst="rect">
            <a:avLst/>
          </a:prstGeom>
          <a:noFill/>
          <a:ln>
            <a:noFill/>
          </a:ln>
        </p:spPr>
      </p:pic>
      <p:sp>
        <p:nvSpPr>
          <p:cNvPr id="183" name="Google Shape;183;p34"/>
          <p:cNvSpPr txBox="1">
            <a:spLocks noGrp="1"/>
          </p:cNvSpPr>
          <p:nvPr>
            <p:ph type="title"/>
          </p:nvPr>
        </p:nvSpPr>
        <p:spPr>
          <a:xfrm>
            <a:off x="4376975" y="205750"/>
            <a:ext cx="46341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84" name="Google Shape;184;p34"/>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ustom Layout 5 1 2">
  <p:cSld name="CUSTOM_4_1_2">
    <p:spTree>
      <p:nvGrpSpPr>
        <p:cNvPr id="1" name="Shape 185"/>
        <p:cNvGrpSpPr/>
        <p:nvPr/>
      </p:nvGrpSpPr>
      <p:grpSpPr>
        <a:xfrm>
          <a:off x="0" y="0"/>
          <a:ext cx="0" cy="0"/>
          <a:chOff x="0" y="0"/>
          <a:chExt cx="0" cy="0"/>
        </a:xfrm>
      </p:grpSpPr>
      <p:pic>
        <p:nvPicPr>
          <p:cNvPr id="186" name="Google Shape;186;p35"/>
          <p:cNvPicPr preferRelativeResize="0"/>
          <p:nvPr/>
        </p:nvPicPr>
        <p:blipFill rotWithShape="1">
          <a:blip r:embed="rId2">
            <a:alphaModFix amt="61000"/>
          </a:blip>
          <a:srcRect t="17496" r="29532" b="8336"/>
          <a:stretch/>
        </p:blipFill>
        <p:spPr>
          <a:xfrm>
            <a:off x="0" y="0"/>
            <a:ext cx="4073625" cy="5143501"/>
          </a:xfrm>
          <a:prstGeom prst="rect">
            <a:avLst/>
          </a:prstGeom>
          <a:noFill/>
          <a:ln>
            <a:noFill/>
          </a:ln>
        </p:spPr>
      </p:pic>
      <p:pic>
        <p:nvPicPr>
          <p:cNvPr id="187" name="Google Shape;187;p35"/>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88" name="Google Shape;188;p35"/>
          <p:cNvSpPr/>
          <p:nvPr/>
        </p:nvSpPr>
        <p:spPr>
          <a:xfrm>
            <a:off x="4073625" y="0"/>
            <a:ext cx="50703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89" name="Google Shape;189;p35"/>
          <p:cNvSpPr txBox="1">
            <a:spLocks noGrp="1"/>
          </p:cNvSpPr>
          <p:nvPr>
            <p:ph type="title"/>
          </p:nvPr>
        </p:nvSpPr>
        <p:spPr>
          <a:xfrm>
            <a:off x="4307924" y="205750"/>
            <a:ext cx="46242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ustom Layout 5 1 3">
  <p:cSld name="CUSTOM_4_1_3">
    <p:spTree>
      <p:nvGrpSpPr>
        <p:cNvPr id="1" name="Shape 190"/>
        <p:cNvGrpSpPr/>
        <p:nvPr/>
      </p:nvGrpSpPr>
      <p:grpSpPr>
        <a:xfrm>
          <a:off x="0" y="0"/>
          <a:ext cx="0" cy="0"/>
          <a:chOff x="0" y="0"/>
          <a:chExt cx="0" cy="0"/>
        </a:xfrm>
      </p:grpSpPr>
      <p:pic>
        <p:nvPicPr>
          <p:cNvPr id="191" name="Google Shape;191;p36"/>
          <p:cNvPicPr preferRelativeResize="0"/>
          <p:nvPr/>
        </p:nvPicPr>
        <p:blipFill rotWithShape="1">
          <a:blip r:embed="rId2">
            <a:alphaModFix amt="61000"/>
          </a:blip>
          <a:srcRect t="17496" r="29532" b="8336"/>
          <a:stretch/>
        </p:blipFill>
        <p:spPr>
          <a:xfrm>
            <a:off x="0" y="0"/>
            <a:ext cx="4073625" cy="5143501"/>
          </a:xfrm>
          <a:prstGeom prst="rect">
            <a:avLst/>
          </a:prstGeom>
          <a:noFill/>
          <a:ln>
            <a:noFill/>
          </a:ln>
        </p:spPr>
      </p:pic>
      <p:sp>
        <p:nvSpPr>
          <p:cNvPr id="192" name="Google Shape;192;p36"/>
          <p:cNvSpPr txBox="1">
            <a:spLocks noGrp="1"/>
          </p:cNvSpPr>
          <p:nvPr>
            <p:ph type="title"/>
          </p:nvPr>
        </p:nvSpPr>
        <p:spPr>
          <a:xfrm>
            <a:off x="94175" y="102050"/>
            <a:ext cx="3867300" cy="455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93" name="Google Shape;193;p36"/>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94" name="Google Shape;194;p36"/>
          <p:cNvSpPr txBox="1">
            <a:spLocks noGrp="1"/>
          </p:cNvSpPr>
          <p:nvPr>
            <p:ph type="body" idx="1"/>
          </p:nvPr>
        </p:nvSpPr>
        <p:spPr>
          <a:xfrm>
            <a:off x="4262050" y="200750"/>
            <a:ext cx="4739100" cy="4775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Light 1 1">
  <p:cSld name="SECTION_HEADER_1_1_1">
    <p:bg>
      <p:bgPr>
        <a:blipFill>
          <a:blip r:embed="rId2">
            <a:alphaModFix/>
          </a:blip>
          <a:stretch>
            <a:fillRect/>
          </a:stretch>
        </a:blipFill>
        <a:effectLst/>
      </p:bgPr>
    </p:bg>
    <p:spTree>
      <p:nvGrpSpPr>
        <p:cNvPr id="1" name="Shape 195"/>
        <p:cNvGrpSpPr/>
        <p:nvPr/>
      </p:nvGrpSpPr>
      <p:grpSpPr>
        <a:xfrm>
          <a:off x="0" y="0"/>
          <a:ext cx="0" cy="0"/>
          <a:chOff x="0" y="0"/>
          <a:chExt cx="0" cy="0"/>
        </a:xfrm>
      </p:grpSpPr>
      <p:sp>
        <p:nvSpPr>
          <p:cNvPr id="196" name="Google Shape;196;p37"/>
          <p:cNvSpPr/>
          <p:nvPr/>
        </p:nvSpPr>
        <p:spPr>
          <a:xfrm>
            <a:off x="-12" y="0"/>
            <a:ext cx="9144000" cy="5143500"/>
          </a:xfrm>
          <a:prstGeom prst="rect">
            <a:avLst/>
          </a:prstGeom>
          <a:solidFill>
            <a:srgbClr val="FFFFFF">
              <a:alpha val="8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37"/>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None/>
              <a:defRPr sz="3600">
                <a:solidFill>
                  <a:srgbClr val="434343"/>
                </a:solidFill>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sp>
        <p:nvSpPr>
          <p:cNvPr id="198" name="Google Shape;198;p37"/>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99" name="Google Shape;199;p37"/>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200" name="Google Shape;200;p37"/>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1" name="Google Shape;201;p37"/>
          <p:cNvPicPr preferRelativeResize="0"/>
          <p:nvPr/>
        </p:nvPicPr>
        <p:blipFill rotWithShape="1">
          <a:blip r:embed="rId3">
            <a:alphaModFix/>
          </a:blip>
          <a:srcRect/>
          <a:stretch/>
        </p:blipFill>
        <p:spPr>
          <a:xfrm>
            <a:off x="3779575" y="4214971"/>
            <a:ext cx="1460651" cy="23242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202"/>
        <p:cNvGrpSpPr/>
        <p:nvPr/>
      </p:nvGrpSpPr>
      <p:grpSpPr>
        <a:xfrm>
          <a:off x="0" y="0"/>
          <a:ext cx="0" cy="0"/>
          <a:chOff x="0" y="0"/>
          <a:chExt cx="0" cy="0"/>
        </a:xfrm>
      </p:grpSpPr>
      <p:sp>
        <p:nvSpPr>
          <p:cNvPr id="203" name="Google Shape;203;p38"/>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04" name="Google Shape;204;p3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05" name="Google Shape;205;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06" name="Google Shape;206;p38"/>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7" name="Google Shape;207;p38"/>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wo Column 1">
  <p:cSld name="TITLE_AND_TWO_COLUMNS_1">
    <p:spTree>
      <p:nvGrpSpPr>
        <p:cNvPr id="1" name="Shape 208"/>
        <p:cNvGrpSpPr/>
        <p:nvPr/>
      </p:nvGrpSpPr>
      <p:grpSpPr>
        <a:xfrm>
          <a:off x="0" y="0"/>
          <a:ext cx="0" cy="0"/>
          <a:chOff x="0" y="0"/>
          <a:chExt cx="0" cy="0"/>
        </a:xfrm>
      </p:grpSpPr>
      <p:sp>
        <p:nvSpPr>
          <p:cNvPr id="209" name="Google Shape;209;p39"/>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10" name="Google Shape;210;p3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211" name="Google Shape;211;p3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212" name="Google Shape;212;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13" name="Google Shape;213;p39"/>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14" name="Google Shape;214;p39"/>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body 2 1">
  <p:cSld name="TITLE_AND_BODY_2_1">
    <p:spTree>
      <p:nvGrpSpPr>
        <p:cNvPr id="1" name="Shape 215"/>
        <p:cNvGrpSpPr/>
        <p:nvPr/>
      </p:nvGrpSpPr>
      <p:grpSpPr>
        <a:xfrm>
          <a:off x="0" y="0"/>
          <a:ext cx="0" cy="0"/>
          <a:chOff x="0" y="0"/>
          <a:chExt cx="0" cy="0"/>
        </a:xfrm>
      </p:grpSpPr>
      <p:sp>
        <p:nvSpPr>
          <p:cNvPr id="216" name="Google Shape;216;p40"/>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17" name="Google Shape;217;p40"/>
          <p:cNvSpPr txBox="1">
            <a:spLocks noGrp="1"/>
          </p:cNvSpPr>
          <p:nvPr>
            <p:ph type="body" idx="1"/>
          </p:nvPr>
        </p:nvSpPr>
        <p:spPr>
          <a:xfrm>
            <a:off x="454425"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18" name="Google Shape;218;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19" name="Google Shape;219;p40"/>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20" name="Google Shape;220;p40"/>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21" name="Google Shape;221;p40"/>
          <p:cNvSpPr txBox="1"/>
          <p:nvPr/>
        </p:nvSpPr>
        <p:spPr>
          <a:xfrm>
            <a:off x="366825" y="1517900"/>
            <a:ext cx="2513400" cy="3145200"/>
          </a:xfrm>
          <a:prstGeom prst="rect">
            <a:avLst/>
          </a:prstGeom>
          <a:no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22" name="Google Shape;222;p40"/>
          <p:cNvSpPr txBox="1"/>
          <p:nvPr/>
        </p:nvSpPr>
        <p:spPr>
          <a:xfrm>
            <a:off x="3191760" y="1517900"/>
            <a:ext cx="2484600" cy="3145200"/>
          </a:xfrm>
          <a:prstGeom prst="rect">
            <a:avLst/>
          </a:prstGeom>
          <a:no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23" name="Google Shape;223;p40"/>
          <p:cNvSpPr txBox="1"/>
          <p:nvPr/>
        </p:nvSpPr>
        <p:spPr>
          <a:xfrm>
            <a:off x="6016673" y="1517900"/>
            <a:ext cx="2513400" cy="3145200"/>
          </a:xfrm>
          <a:prstGeom prst="rect">
            <a:avLst/>
          </a:prstGeom>
          <a:no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24" name="Google Shape;224;p40"/>
          <p:cNvSpPr txBox="1"/>
          <p:nvPr/>
        </p:nvSpPr>
        <p:spPr>
          <a:xfrm>
            <a:off x="382150" y="1006794"/>
            <a:ext cx="2484600" cy="4938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25" name="Google Shape;225;p40"/>
          <p:cNvSpPr txBox="1"/>
          <p:nvPr/>
        </p:nvSpPr>
        <p:spPr>
          <a:xfrm>
            <a:off x="3195069" y="1006794"/>
            <a:ext cx="2487300" cy="493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26" name="Google Shape;226;p40"/>
          <p:cNvSpPr txBox="1"/>
          <p:nvPr/>
        </p:nvSpPr>
        <p:spPr>
          <a:xfrm>
            <a:off x="6031075" y="1006775"/>
            <a:ext cx="2484600" cy="493800"/>
          </a:xfrm>
          <a:prstGeom prst="rect">
            <a:avLst/>
          </a:prstGeom>
          <a:solidFill>
            <a:schemeClr val="accent4"/>
          </a:solid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27" name="Google Shape;227;p40"/>
          <p:cNvSpPr txBox="1">
            <a:spLocks noGrp="1"/>
          </p:cNvSpPr>
          <p:nvPr>
            <p:ph type="body" idx="2"/>
          </p:nvPr>
        </p:nvSpPr>
        <p:spPr>
          <a:xfrm>
            <a:off x="3235550"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28" name="Google Shape;228;p40"/>
          <p:cNvSpPr txBox="1">
            <a:spLocks noGrp="1"/>
          </p:cNvSpPr>
          <p:nvPr>
            <p:ph type="body" idx="3"/>
          </p:nvPr>
        </p:nvSpPr>
        <p:spPr>
          <a:xfrm>
            <a:off x="6074875" y="154302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29" name="Google Shape;229;p40"/>
          <p:cNvSpPr txBox="1">
            <a:spLocks noGrp="1"/>
          </p:cNvSpPr>
          <p:nvPr>
            <p:ph type="title" idx="4"/>
          </p:nvPr>
        </p:nvSpPr>
        <p:spPr>
          <a:xfrm>
            <a:off x="454425"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0" name="Google Shape;230;p40"/>
          <p:cNvSpPr txBox="1">
            <a:spLocks noGrp="1"/>
          </p:cNvSpPr>
          <p:nvPr>
            <p:ph type="title" idx="5"/>
          </p:nvPr>
        </p:nvSpPr>
        <p:spPr>
          <a:xfrm>
            <a:off x="3282063"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1" name="Google Shape;231;p40"/>
          <p:cNvSpPr txBox="1">
            <a:spLocks noGrp="1"/>
          </p:cNvSpPr>
          <p:nvPr>
            <p:ph type="title" idx="6"/>
          </p:nvPr>
        </p:nvSpPr>
        <p:spPr>
          <a:xfrm>
            <a:off x="6089325" y="1056875"/>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Light">
  <p:cSld name="SECTION_HEADER_1">
    <p:bg>
      <p:bgPr>
        <a:solidFill>
          <a:srgbClr val="FFFFFF"/>
        </a:solidFill>
        <a:effectLst/>
      </p:bgPr>
    </p:bg>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Font typeface="Open Sans"/>
              <a:buNone/>
              <a:defRPr sz="3600">
                <a:solidFill>
                  <a:srgbClr val="434343"/>
                </a:solidFill>
                <a:latin typeface="Open Sans"/>
                <a:ea typeface="Open Sans"/>
                <a:cs typeface="Open Sans"/>
                <a:sym typeface="Open Sans"/>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pic>
        <p:nvPicPr>
          <p:cNvPr id="27" name="Google Shape;27;p5"/>
          <p:cNvPicPr preferRelativeResize="0"/>
          <p:nvPr/>
        </p:nvPicPr>
        <p:blipFill rotWithShape="1">
          <a:blip r:embed="rId2">
            <a:alphaModFix/>
          </a:blip>
          <a:srcRect/>
          <a:stretch/>
        </p:blipFill>
        <p:spPr>
          <a:xfrm>
            <a:off x="3841675" y="4268271"/>
            <a:ext cx="1460651" cy="232425"/>
          </a:xfrm>
          <a:prstGeom prst="rect">
            <a:avLst/>
          </a:prstGeom>
          <a:noFill/>
          <a:ln>
            <a:noFill/>
          </a:ln>
        </p:spPr>
      </p:pic>
      <p:sp>
        <p:nvSpPr>
          <p:cNvPr id="28" name="Google Shape;28;p5"/>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29" name="Google Shape;29;p5"/>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30" name="Google Shape;30;p5"/>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body 2 1 1">
  <p:cSld name="TITLE_AND_BODY_2_1_1">
    <p:spTree>
      <p:nvGrpSpPr>
        <p:cNvPr id="1" name="Shape 232"/>
        <p:cNvGrpSpPr/>
        <p:nvPr/>
      </p:nvGrpSpPr>
      <p:grpSpPr>
        <a:xfrm>
          <a:off x="0" y="0"/>
          <a:ext cx="0" cy="0"/>
          <a:chOff x="0" y="0"/>
          <a:chExt cx="0" cy="0"/>
        </a:xfrm>
      </p:grpSpPr>
      <p:sp>
        <p:nvSpPr>
          <p:cNvPr id="233" name="Google Shape;233;p41"/>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4" name="Google Shape;234;p41"/>
          <p:cNvSpPr txBox="1">
            <a:spLocks noGrp="1"/>
          </p:cNvSpPr>
          <p:nvPr>
            <p:ph type="body" idx="1"/>
          </p:nvPr>
        </p:nvSpPr>
        <p:spPr>
          <a:xfrm>
            <a:off x="454425"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35" name="Google Shape;235;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36" name="Google Shape;236;p41"/>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37" name="Google Shape;237;p41"/>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38" name="Google Shape;238;p41"/>
          <p:cNvSpPr txBox="1"/>
          <p:nvPr/>
        </p:nvSpPr>
        <p:spPr>
          <a:xfrm>
            <a:off x="366825" y="1517900"/>
            <a:ext cx="2513400" cy="3145200"/>
          </a:xfrm>
          <a:prstGeom prst="rect">
            <a:avLst/>
          </a:prstGeom>
          <a:no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39" name="Google Shape;239;p41"/>
          <p:cNvSpPr txBox="1"/>
          <p:nvPr/>
        </p:nvSpPr>
        <p:spPr>
          <a:xfrm>
            <a:off x="382150" y="1006794"/>
            <a:ext cx="2484600" cy="4938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40" name="Google Shape;240;p41"/>
          <p:cNvSpPr txBox="1">
            <a:spLocks noGrp="1"/>
          </p:cNvSpPr>
          <p:nvPr>
            <p:ph type="body" idx="2"/>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41" name="Google Shape;241;p41"/>
          <p:cNvSpPr txBox="1">
            <a:spLocks noGrp="1"/>
          </p:cNvSpPr>
          <p:nvPr>
            <p:ph type="title" idx="3"/>
          </p:nvPr>
        </p:nvSpPr>
        <p:spPr>
          <a:xfrm>
            <a:off x="454425"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body 2 1 2">
  <p:cSld name="TITLE_AND_BODY_2_1_2">
    <p:spTree>
      <p:nvGrpSpPr>
        <p:cNvPr id="1" name="Shape 242"/>
        <p:cNvGrpSpPr/>
        <p:nvPr/>
      </p:nvGrpSpPr>
      <p:grpSpPr>
        <a:xfrm>
          <a:off x="0" y="0"/>
          <a:ext cx="0" cy="0"/>
          <a:chOff x="0" y="0"/>
          <a:chExt cx="0" cy="0"/>
        </a:xfrm>
      </p:grpSpPr>
      <p:sp>
        <p:nvSpPr>
          <p:cNvPr id="243" name="Google Shape;243;p42"/>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44" name="Google Shape;244;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45" name="Google Shape;245;p42"/>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6" name="Google Shape;246;p42"/>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47" name="Google Shape;247;p42"/>
          <p:cNvSpPr txBox="1"/>
          <p:nvPr/>
        </p:nvSpPr>
        <p:spPr>
          <a:xfrm>
            <a:off x="372360" y="1517900"/>
            <a:ext cx="2484600" cy="3145200"/>
          </a:xfrm>
          <a:prstGeom prst="rect">
            <a:avLst/>
          </a:prstGeom>
          <a:no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48" name="Google Shape;248;p42"/>
          <p:cNvSpPr txBox="1"/>
          <p:nvPr/>
        </p:nvSpPr>
        <p:spPr>
          <a:xfrm>
            <a:off x="375669" y="1006794"/>
            <a:ext cx="2487300" cy="493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49" name="Google Shape;249;p42"/>
          <p:cNvSpPr txBox="1">
            <a:spLocks noGrp="1"/>
          </p:cNvSpPr>
          <p:nvPr>
            <p:ph type="body" idx="1"/>
          </p:nvPr>
        </p:nvSpPr>
        <p:spPr>
          <a:xfrm>
            <a:off x="416150"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50" name="Google Shape;250;p42"/>
          <p:cNvSpPr txBox="1">
            <a:spLocks noGrp="1"/>
          </p:cNvSpPr>
          <p:nvPr>
            <p:ph type="title" idx="2"/>
          </p:nvPr>
        </p:nvSpPr>
        <p:spPr>
          <a:xfrm>
            <a:off x="462663"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51" name="Google Shape;251;p42"/>
          <p:cNvSpPr txBox="1">
            <a:spLocks noGrp="1"/>
          </p:cNvSpPr>
          <p:nvPr>
            <p:ph type="body" idx="3"/>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body 2 1 3">
  <p:cSld name="TITLE_AND_BODY_2_1_3">
    <p:spTree>
      <p:nvGrpSpPr>
        <p:cNvPr id="1" name="Shape 252"/>
        <p:cNvGrpSpPr/>
        <p:nvPr/>
      </p:nvGrpSpPr>
      <p:grpSpPr>
        <a:xfrm>
          <a:off x="0" y="0"/>
          <a:ext cx="0" cy="0"/>
          <a:chOff x="0" y="0"/>
          <a:chExt cx="0" cy="0"/>
        </a:xfrm>
      </p:grpSpPr>
      <p:sp>
        <p:nvSpPr>
          <p:cNvPr id="253" name="Google Shape;253;p43"/>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54" name="Google Shape;254;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55" name="Google Shape;255;p43"/>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56" name="Google Shape;256;p43"/>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57" name="Google Shape;257;p43"/>
          <p:cNvSpPr txBox="1"/>
          <p:nvPr/>
        </p:nvSpPr>
        <p:spPr>
          <a:xfrm>
            <a:off x="377873" y="1517900"/>
            <a:ext cx="2513400" cy="3145200"/>
          </a:xfrm>
          <a:prstGeom prst="rect">
            <a:avLst/>
          </a:prstGeom>
          <a:no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58" name="Google Shape;258;p43"/>
          <p:cNvSpPr txBox="1"/>
          <p:nvPr/>
        </p:nvSpPr>
        <p:spPr>
          <a:xfrm>
            <a:off x="392275" y="1006775"/>
            <a:ext cx="2484600" cy="493800"/>
          </a:xfrm>
          <a:prstGeom prst="rect">
            <a:avLst/>
          </a:prstGeom>
          <a:solidFill>
            <a:schemeClr val="accent4"/>
          </a:solid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59" name="Google Shape;259;p43"/>
          <p:cNvSpPr txBox="1">
            <a:spLocks noGrp="1"/>
          </p:cNvSpPr>
          <p:nvPr>
            <p:ph type="body" idx="1"/>
          </p:nvPr>
        </p:nvSpPr>
        <p:spPr>
          <a:xfrm>
            <a:off x="436075" y="154302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60" name="Google Shape;260;p43"/>
          <p:cNvSpPr txBox="1">
            <a:spLocks noGrp="1"/>
          </p:cNvSpPr>
          <p:nvPr>
            <p:ph type="title" idx="2"/>
          </p:nvPr>
        </p:nvSpPr>
        <p:spPr>
          <a:xfrm>
            <a:off x="450525" y="1056875"/>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61" name="Google Shape;261;p43"/>
          <p:cNvSpPr txBox="1">
            <a:spLocks noGrp="1"/>
          </p:cNvSpPr>
          <p:nvPr>
            <p:ph type="body" idx="3"/>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62"/>
        <p:cNvGrpSpPr/>
        <p:nvPr/>
      </p:nvGrpSpPr>
      <p:grpSpPr>
        <a:xfrm>
          <a:off x="0" y="0"/>
          <a:ext cx="0" cy="0"/>
          <a:chOff x="0" y="0"/>
          <a:chExt cx="0" cy="0"/>
        </a:xfrm>
      </p:grpSpPr>
      <p:sp>
        <p:nvSpPr>
          <p:cNvPr id="263" name="Google Shape;263;p44"/>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64" name="Google Shape;264;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65" name="Google Shape;265;p44"/>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66" name="Google Shape;266;p44"/>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matchingName="2_Title Only">
  <p:cSld name="2_Title Only">
    <p:spTree>
      <p:nvGrpSpPr>
        <p:cNvPr id="1" name="Shape 267"/>
        <p:cNvGrpSpPr/>
        <p:nvPr/>
      </p:nvGrpSpPr>
      <p:grpSpPr>
        <a:xfrm>
          <a:off x="0" y="0"/>
          <a:ext cx="0" cy="0"/>
          <a:chOff x="0" y="0"/>
          <a:chExt cx="0" cy="0"/>
        </a:xfrm>
      </p:grpSpPr>
      <p:sp>
        <p:nvSpPr>
          <p:cNvPr id="268" name="Google Shape;268;p45"/>
          <p:cNvSpPr txBox="1">
            <a:spLocks noGrp="1"/>
          </p:cNvSpPr>
          <p:nvPr>
            <p:ph type="dt" idx="10"/>
          </p:nvPr>
        </p:nvSpPr>
        <p:spPr>
          <a:xfrm>
            <a:off x="366824" y="4831055"/>
            <a:ext cx="2133600" cy="2748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9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269" name="Google Shape;269;p45"/>
          <p:cNvSpPr txBox="1">
            <a:spLocks noGrp="1"/>
          </p:cNvSpPr>
          <p:nvPr>
            <p:ph type="sldNum" idx="12"/>
          </p:nvPr>
        </p:nvSpPr>
        <p:spPr>
          <a:xfrm>
            <a:off x="6705600" y="4834417"/>
            <a:ext cx="2133600" cy="228600"/>
          </a:xfrm>
          <a:prstGeom prst="rect">
            <a:avLst/>
          </a:prstGeom>
          <a:noFill/>
          <a:ln>
            <a:noFill/>
          </a:ln>
        </p:spPr>
        <p:txBody>
          <a:bodyPr spcFirstLastPara="1" wrap="square" lIns="68575" tIns="34275" rIns="68575" bIns="34275" anchor="b" anchorCtr="0">
            <a:noAutofit/>
          </a:bodyPr>
          <a:lstStyle>
            <a:lvl1pPr marL="0" marR="0" lvl="0" indent="0" algn="r" rtl="0">
              <a:spcBef>
                <a:spcPts val="0"/>
              </a:spcBef>
              <a:buNone/>
              <a:defRPr sz="900" b="0">
                <a:solidFill>
                  <a:srgbClr val="7F7F7F"/>
                </a:solidFill>
                <a:latin typeface="Arial"/>
                <a:ea typeface="Arial"/>
                <a:cs typeface="Arial"/>
                <a:sym typeface="Arial"/>
              </a:defRPr>
            </a:lvl1pPr>
            <a:lvl2pPr marL="0" marR="0" lvl="1" indent="0" algn="r" rtl="0">
              <a:spcBef>
                <a:spcPts val="0"/>
              </a:spcBef>
              <a:buNone/>
              <a:defRPr sz="900" b="0">
                <a:solidFill>
                  <a:srgbClr val="7F7F7F"/>
                </a:solidFill>
                <a:latin typeface="Arial"/>
                <a:ea typeface="Arial"/>
                <a:cs typeface="Arial"/>
                <a:sym typeface="Arial"/>
              </a:defRPr>
            </a:lvl2pPr>
            <a:lvl3pPr marL="0" marR="0" lvl="2" indent="0" algn="r" rtl="0">
              <a:spcBef>
                <a:spcPts val="0"/>
              </a:spcBef>
              <a:buNone/>
              <a:defRPr sz="900" b="0">
                <a:solidFill>
                  <a:srgbClr val="7F7F7F"/>
                </a:solidFill>
                <a:latin typeface="Arial"/>
                <a:ea typeface="Arial"/>
                <a:cs typeface="Arial"/>
                <a:sym typeface="Arial"/>
              </a:defRPr>
            </a:lvl3pPr>
            <a:lvl4pPr marL="0" marR="0" lvl="3" indent="0" algn="r" rtl="0">
              <a:spcBef>
                <a:spcPts val="0"/>
              </a:spcBef>
              <a:buNone/>
              <a:defRPr sz="900" b="0">
                <a:solidFill>
                  <a:srgbClr val="7F7F7F"/>
                </a:solidFill>
                <a:latin typeface="Arial"/>
                <a:ea typeface="Arial"/>
                <a:cs typeface="Arial"/>
                <a:sym typeface="Arial"/>
              </a:defRPr>
            </a:lvl4pPr>
            <a:lvl5pPr marL="0" marR="0" lvl="4" indent="0" algn="r" rtl="0">
              <a:spcBef>
                <a:spcPts val="0"/>
              </a:spcBef>
              <a:buNone/>
              <a:defRPr sz="900" b="0">
                <a:solidFill>
                  <a:srgbClr val="7F7F7F"/>
                </a:solidFill>
                <a:latin typeface="Arial"/>
                <a:ea typeface="Arial"/>
                <a:cs typeface="Arial"/>
                <a:sym typeface="Arial"/>
              </a:defRPr>
            </a:lvl5pPr>
            <a:lvl6pPr marL="0" marR="0" lvl="5" indent="0" algn="r" rtl="0">
              <a:spcBef>
                <a:spcPts val="0"/>
              </a:spcBef>
              <a:buNone/>
              <a:defRPr sz="900" b="0">
                <a:solidFill>
                  <a:srgbClr val="7F7F7F"/>
                </a:solidFill>
                <a:latin typeface="Arial"/>
                <a:ea typeface="Arial"/>
                <a:cs typeface="Arial"/>
                <a:sym typeface="Arial"/>
              </a:defRPr>
            </a:lvl6pPr>
            <a:lvl7pPr marL="0" marR="0" lvl="6" indent="0" algn="r" rtl="0">
              <a:spcBef>
                <a:spcPts val="0"/>
              </a:spcBef>
              <a:buNone/>
              <a:defRPr sz="900" b="0">
                <a:solidFill>
                  <a:srgbClr val="7F7F7F"/>
                </a:solidFill>
                <a:latin typeface="Arial"/>
                <a:ea typeface="Arial"/>
                <a:cs typeface="Arial"/>
                <a:sym typeface="Arial"/>
              </a:defRPr>
            </a:lvl7pPr>
            <a:lvl8pPr marL="0" marR="0" lvl="7" indent="0" algn="r" rtl="0">
              <a:spcBef>
                <a:spcPts val="0"/>
              </a:spcBef>
              <a:buNone/>
              <a:defRPr sz="900" b="0">
                <a:solidFill>
                  <a:srgbClr val="7F7F7F"/>
                </a:solidFill>
                <a:latin typeface="Arial"/>
                <a:ea typeface="Arial"/>
                <a:cs typeface="Arial"/>
                <a:sym typeface="Arial"/>
              </a:defRPr>
            </a:lvl8pPr>
            <a:lvl9pPr marL="0" marR="0" lvl="8" indent="0" algn="r" rtl="0">
              <a:spcBef>
                <a:spcPts val="0"/>
              </a:spcBef>
              <a:buNone/>
              <a:defRPr sz="900" b="0">
                <a:solidFill>
                  <a:srgbClr val="7F7F7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70" name="Google Shape;270;p45"/>
          <p:cNvSpPr txBox="1">
            <a:spLocks noGrp="1"/>
          </p:cNvSpPr>
          <p:nvPr>
            <p:ph type="title"/>
          </p:nvPr>
        </p:nvSpPr>
        <p:spPr>
          <a:xfrm>
            <a:off x="366824" y="215153"/>
            <a:ext cx="8015100" cy="685800"/>
          </a:xfrm>
          <a:prstGeom prst="rect">
            <a:avLst/>
          </a:prstGeom>
          <a:noFill/>
          <a:ln>
            <a:noFill/>
          </a:ln>
        </p:spPr>
        <p:txBody>
          <a:bodyPr spcFirstLastPara="1" wrap="square" lIns="67850" tIns="33350" rIns="67850" bIns="33350" anchor="ctr" anchorCtr="0">
            <a:noAutofit/>
          </a:bodyPr>
          <a:lstStyle>
            <a:lvl1pPr marR="0" lvl="0" algn="l" rtl="0">
              <a:lnSpc>
                <a:spcPct val="95000"/>
              </a:lnSpc>
              <a:spcBef>
                <a:spcPts val="0"/>
              </a:spcBef>
              <a:spcAft>
                <a:spcPts val="0"/>
              </a:spcAft>
              <a:buSzPts val="4000"/>
              <a:buNone/>
              <a:defRPr sz="2800" b="1" i="0" u="none" strike="noStrike" cap="none">
                <a:solidFill>
                  <a:srgbClr val="273272"/>
                </a:solidFill>
                <a:latin typeface="Arial"/>
                <a:ea typeface="Arial"/>
                <a:cs typeface="Arial"/>
                <a:sym typeface="Arial"/>
              </a:defRPr>
            </a:lvl1pPr>
            <a:lvl2pPr marR="0" lvl="1"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2pPr>
            <a:lvl3pPr marR="0" lvl="2"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3pPr>
            <a:lvl4pPr marR="0" lvl="3"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4pPr>
            <a:lvl5pPr marR="0" lvl="4"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5pPr>
            <a:lvl6pPr marR="0" lvl="5" algn="ctr" rtl="0">
              <a:spcBef>
                <a:spcPts val="0"/>
              </a:spcBef>
              <a:spcAft>
                <a:spcPts val="0"/>
              </a:spcAft>
              <a:buSzPts val="2400"/>
              <a:buNone/>
              <a:defRPr sz="3200" b="1" i="0" u="none" strike="noStrike" cap="none">
                <a:solidFill>
                  <a:schemeClr val="lt1"/>
                </a:solidFill>
                <a:latin typeface="Arial"/>
                <a:ea typeface="Arial"/>
                <a:cs typeface="Arial"/>
                <a:sym typeface="Arial"/>
              </a:defRPr>
            </a:lvl6pPr>
            <a:lvl7pPr marR="0" lvl="6" algn="ctr" rtl="0">
              <a:spcBef>
                <a:spcPts val="0"/>
              </a:spcBef>
              <a:spcAft>
                <a:spcPts val="0"/>
              </a:spcAft>
              <a:buSzPts val="2400"/>
              <a:buNone/>
              <a:defRPr sz="3200" b="1" i="0" u="none" strike="noStrike" cap="none">
                <a:solidFill>
                  <a:schemeClr val="lt1"/>
                </a:solidFill>
                <a:latin typeface="Arial"/>
                <a:ea typeface="Arial"/>
                <a:cs typeface="Arial"/>
                <a:sym typeface="Arial"/>
              </a:defRPr>
            </a:lvl7pPr>
            <a:lvl8pPr marR="0" lvl="7" algn="ctr" rtl="0">
              <a:spcBef>
                <a:spcPts val="0"/>
              </a:spcBef>
              <a:spcAft>
                <a:spcPts val="0"/>
              </a:spcAft>
              <a:buSzPts val="2400"/>
              <a:buNone/>
              <a:defRPr sz="3200" b="1" i="0" u="none" strike="noStrike" cap="none">
                <a:solidFill>
                  <a:schemeClr val="lt1"/>
                </a:solidFill>
                <a:latin typeface="Arial"/>
                <a:ea typeface="Arial"/>
                <a:cs typeface="Arial"/>
                <a:sym typeface="Arial"/>
              </a:defRPr>
            </a:lvl8pPr>
            <a:lvl9pPr marR="0" lvl="8" algn="ctr" rtl="0">
              <a:spcBef>
                <a:spcPts val="0"/>
              </a:spcBef>
              <a:spcAft>
                <a:spcPts val="0"/>
              </a:spcAft>
              <a:buSzPts val="2400"/>
              <a:buNone/>
              <a:defRPr sz="3200" b="1" i="0" u="none" strike="noStrike" cap="none">
                <a:solidFill>
                  <a:schemeClr val="lt1"/>
                </a:solidFill>
                <a:latin typeface="Arial"/>
                <a:ea typeface="Arial"/>
                <a:cs typeface="Arial"/>
                <a:sym typeface="Arial"/>
              </a:defRPr>
            </a:lvl9pPr>
          </a:lstStyle>
          <a:p>
            <a:endParaRPr/>
          </a:p>
        </p:txBody>
      </p:sp>
      <p:pic>
        <p:nvPicPr>
          <p:cNvPr id="271" name="Google Shape;271;p45"/>
          <p:cNvPicPr preferRelativeResize="0"/>
          <p:nvPr/>
        </p:nvPicPr>
        <p:blipFill rotWithShape="1">
          <a:blip r:embed="rId2">
            <a:alphaModFix/>
          </a:blip>
          <a:srcRect/>
          <a:stretch/>
        </p:blipFill>
        <p:spPr>
          <a:xfrm>
            <a:off x="8047604" y="228601"/>
            <a:ext cx="867796" cy="675564"/>
          </a:xfrm>
          <a:prstGeom prst="rect">
            <a:avLst/>
          </a:prstGeom>
          <a:noFill/>
          <a:ln>
            <a:noFill/>
          </a:ln>
        </p:spPr>
      </p:pic>
      <p:sp>
        <p:nvSpPr>
          <p:cNvPr id="272" name="Google Shape;272;p45"/>
          <p:cNvSpPr txBox="1">
            <a:spLocks noGrp="1"/>
          </p:cNvSpPr>
          <p:nvPr>
            <p:ph type="body" idx="1"/>
          </p:nvPr>
        </p:nvSpPr>
        <p:spPr>
          <a:xfrm>
            <a:off x="366824" y="1034303"/>
            <a:ext cx="8472300" cy="3712500"/>
          </a:xfrm>
          <a:prstGeom prst="rect">
            <a:avLst/>
          </a:prstGeom>
          <a:noFill/>
          <a:ln>
            <a:noFill/>
          </a:ln>
        </p:spPr>
        <p:txBody>
          <a:bodyPr spcFirstLastPara="1" wrap="square" lIns="68575" tIns="34275" rIns="68575" bIns="34275" anchor="t" anchorCtr="0">
            <a:noAutofit/>
          </a:bodyPr>
          <a:lstStyle>
            <a:lvl1pPr marL="457200" marR="0" lvl="0" indent="-336550" algn="l" rtl="0">
              <a:spcBef>
                <a:spcPts val="0"/>
              </a:spcBef>
              <a:spcAft>
                <a:spcPts val="0"/>
              </a:spcAft>
              <a:buClr>
                <a:srgbClr val="000080"/>
              </a:buClr>
              <a:buSzPts val="1700"/>
              <a:buFont typeface="Arial"/>
              <a:buChar char="•"/>
              <a:defRPr sz="2000" b="0" i="0" u="none" strike="noStrike" cap="none">
                <a:solidFill>
                  <a:schemeClr val="dk1"/>
                </a:solidFill>
                <a:latin typeface="Arial"/>
                <a:ea typeface="Arial"/>
                <a:cs typeface="Arial"/>
                <a:sym typeface="Arial"/>
              </a:defRPr>
            </a:lvl1pPr>
            <a:lvl2pPr marL="914400" marR="0" lvl="1" indent="-342900" algn="l" rtl="0">
              <a:spcBef>
                <a:spcPts val="0"/>
              </a:spcBef>
              <a:spcAft>
                <a:spcPts val="0"/>
              </a:spcAft>
              <a:buClr>
                <a:schemeClr val="dk1"/>
              </a:buClr>
              <a:buSzPts val="1800"/>
              <a:buFont typeface="Merriweather Sans"/>
              <a:buChar char="-"/>
              <a:defRPr sz="1800" b="0" i="0" u="none" strike="noStrike" cap="none">
                <a:solidFill>
                  <a:schemeClr val="dk1"/>
                </a:solidFill>
                <a:latin typeface="Arial"/>
                <a:ea typeface="Arial"/>
                <a:cs typeface="Arial"/>
                <a:sym typeface="Arial"/>
              </a:defRPr>
            </a:lvl2pPr>
            <a:lvl3pPr marL="1371600" marR="0" lvl="2" indent="-342900" algn="l" rtl="0">
              <a:spcBef>
                <a:spcPts val="0"/>
              </a:spcBef>
              <a:spcAft>
                <a:spcPts val="0"/>
              </a:spcAft>
              <a:buClr>
                <a:schemeClr val="dk1"/>
              </a:buClr>
              <a:buSzPts val="1800"/>
              <a:buFont typeface="Merriweather Sans"/>
              <a:buChar char="-"/>
              <a:defRPr sz="1800" b="0" i="0" u="none" strike="noStrike" cap="none">
                <a:solidFill>
                  <a:schemeClr val="dk1"/>
                </a:solidFill>
                <a:latin typeface="Arial"/>
                <a:ea typeface="Arial"/>
                <a:cs typeface="Arial"/>
                <a:sym typeface="Arial"/>
              </a:defRPr>
            </a:lvl3pPr>
            <a:lvl4pPr marL="1828800" marR="0" lvl="3" indent="-330200" algn="l" rtl="0">
              <a:spcBef>
                <a:spcPts val="0"/>
              </a:spcBef>
              <a:spcAft>
                <a:spcPts val="0"/>
              </a:spcAft>
              <a:buClr>
                <a:schemeClr val="dk1"/>
              </a:buClr>
              <a:buSzPts val="1600"/>
              <a:buFont typeface="Merriweather Sans"/>
              <a:buChar char="-"/>
              <a:defRPr sz="1600" b="0" i="0" u="none" strike="noStrike" cap="none">
                <a:solidFill>
                  <a:schemeClr val="dk1"/>
                </a:solidFill>
                <a:latin typeface="Arial"/>
                <a:ea typeface="Arial"/>
                <a:cs typeface="Arial"/>
                <a:sym typeface="Arial"/>
              </a:defRPr>
            </a:lvl4pPr>
            <a:lvl5pPr marL="2286000" marR="0" lvl="4" indent="-330200" algn="l" rtl="0">
              <a:spcBef>
                <a:spcPts val="0"/>
              </a:spcBef>
              <a:spcAft>
                <a:spcPts val="0"/>
              </a:spcAft>
              <a:buClr>
                <a:schemeClr val="dk1"/>
              </a:buClr>
              <a:buSzPts val="1600"/>
              <a:buFont typeface="Merriweather Sans"/>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Light 1">
  <p:cSld name="SECTION_HEADER_1_1">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6"/>
          <p:cNvSpPr/>
          <p:nvPr/>
        </p:nvSpPr>
        <p:spPr>
          <a:xfrm>
            <a:off x="-12" y="0"/>
            <a:ext cx="9144000" cy="5143500"/>
          </a:xfrm>
          <a:prstGeom prst="rect">
            <a:avLst/>
          </a:prstGeom>
          <a:solidFill>
            <a:srgbClr val="FFFFFF">
              <a:alpha val="8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6"/>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None/>
              <a:defRPr sz="3600">
                <a:solidFill>
                  <a:srgbClr val="434343"/>
                </a:solidFill>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pic>
        <p:nvPicPr>
          <p:cNvPr id="34" name="Google Shape;34;p6"/>
          <p:cNvPicPr preferRelativeResize="0"/>
          <p:nvPr/>
        </p:nvPicPr>
        <p:blipFill rotWithShape="1">
          <a:blip r:embed="rId3">
            <a:alphaModFix/>
          </a:blip>
          <a:srcRect/>
          <a:stretch/>
        </p:blipFill>
        <p:spPr>
          <a:xfrm>
            <a:off x="3841675" y="4268271"/>
            <a:ext cx="1460651" cy="232425"/>
          </a:xfrm>
          <a:prstGeom prst="rect">
            <a:avLst/>
          </a:prstGeom>
          <a:noFill/>
          <a:ln>
            <a:noFill/>
          </a:ln>
        </p:spPr>
      </p:pic>
      <p:sp>
        <p:nvSpPr>
          <p:cNvPr id="35" name="Google Shape;35;p6"/>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36" name="Google Shape;36;p6"/>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37" name="Google Shape;37;p6"/>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40" name="Google Shape;40;p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1" name="Google Shape;41;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42" name="Google Shape;42;p7"/>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3" name="Google Shape;43;p7"/>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 type="twoColTx">
  <p:cSld name="TITLE_AND_TWO_COLUMNS">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46" name="Google Shape;46;p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47" name="Google Shape;47;p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48" name="Google Shape;4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49" name="Google Shape;49;p8"/>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0" name="Google Shape;50;p8"/>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53" name="Google Shape;53;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4" name="Google Shape;54;p9"/>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55" name="Google Shape;55;p9"/>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Accent Highlight">
  <p:cSld name="SECTION_HEADER_2">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0"/>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10"/>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10"/>
          <p:cNvSpPr/>
          <p:nvPr/>
        </p:nvSpPr>
        <p:spPr>
          <a:xfrm>
            <a:off x="0" y="0"/>
            <a:ext cx="4314600" cy="5143500"/>
          </a:xfrm>
          <a:prstGeom prst="rect">
            <a:avLst/>
          </a:prstGeom>
          <a:solidFill>
            <a:srgbClr val="FFC72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60" name="Google Shape;60;p10"/>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61" name="Google Shape;61;p10"/>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434343"/>
              </a:buClr>
              <a:buSzPts val="4000"/>
              <a:buFont typeface="Open Sans SemiBold"/>
              <a:buNone/>
              <a:defRPr sz="4000" b="0" i="0" u="none" strike="noStrike" cap="none">
                <a:solidFill>
                  <a:srgbClr val="434343"/>
                </a:solidFill>
                <a:latin typeface="Open Sans SemiBold"/>
                <a:ea typeface="Open Sans SemiBold"/>
                <a:cs typeface="Open Sans SemiBold"/>
                <a:sym typeface="Open Sans SemiBold"/>
              </a:defRPr>
            </a:lvl1pPr>
            <a:lvl2pPr marR="0" lvl="1"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2pPr>
            <a:lvl3pPr marR="0" lvl="2"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3pPr>
            <a:lvl4pPr marR="0" lvl="3"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4pPr>
            <a:lvl5pPr marR="0" lvl="4"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5pPr>
            <a:lvl6pPr marR="0" lvl="5"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6pPr>
            <a:lvl7pPr marR="0" lvl="6"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7pPr>
            <a:lvl8pPr marR="0" lvl="7"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8pPr>
            <a:lvl9pPr marR="0" lvl="8"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rgbClr val="434343"/>
              </a:buClr>
              <a:buSzPts val="1800"/>
              <a:buFont typeface="Open Sans"/>
              <a:buChar char="●"/>
              <a:defRPr sz="1800" b="0" i="0" u="none" strike="noStrike" cap="none">
                <a:solidFill>
                  <a:srgbClr val="434343"/>
                </a:solidFill>
                <a:latin typeface="Open Sans"/>
                <a:ea typeface="Open Sans"/>
                <a:cs typeface="Open Sans"/>
                <a:sym typeface="Open Sans"/>
              </a:defRPr>
            </a:lvl1pPr>
            <a:lvl2pPr marL="914400" marR="0" lvl="1"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2pPr>
            <a:lvl3pPr marL="1371600" marR="0" lvl="2"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3pPr>
            <a:lvl4pPr marL="1828800" marR="0" lvl="3"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4pPr>
            <a:lvl5pPr marL="2286000" marR="0" lvl="4"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5pPr>
            <a:lvl6pPr marL="2743200" marR="0" lvl="5"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6pPr>
            <a:lvl7pPr marL="3200400" marR="0" lvl="6"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7pPr>
            <a:lvl8pPr marL="3657600" marR="0" lvl="7"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8pPr>
            <a:lvl9pPr marL="4114800" marR="0" lvl="8"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y_XWJus8M5ZwSQ2cvEOzCjlOmsmXOnN4/view?usp=sharing"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docs.google.com/document/u/2/d/1ey9M0WZTrOWFL-6HiGtwsYxgceYKV6IUhABXkxB_Fuc/edit"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riscv.org/regulations/" TargetMode="External"/><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mailto:help@riscv.org"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hyperlink" Target="https://riscv.org/community/community-code-of-conduct/"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4.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iscv-admin/debug-trace-perf-mon/blob/main/CHARTER.md" TargetMode="External"/><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7"/>
          <p:cNvSpPr txBox="1">
            <a:spLocks noGrp="1"/>
          </p:cNvSpPr>
          <p:nvPr>
            <p:ph type="ctrTitle"/>
          </p:nvPr>
        </p:nvSpPr>
        <p:spPr>
          <a:xfrm>
            <a:off x="597850" y="1896424"/>
            <a:ext cx="8034000" cy="2137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Clr>
                <a:srgbClr val="000000"/>
              </a:buClr>
              <a:buSzPts val="4500"/>
              <a:buFont typeface="Arial"/>
              <a:buNone/>
            </a:pPr>
            <a:r>
              <a:rPr lang="en" dirty="0"/>
              <a:t>DTPM SIG</a:t>
            </a:r>
            <a:endParaRPr dirty="0"/>
          </a:p>
        </p:txBody>
      </p:sp>
      <p:sp>
        <p:nvSpPr>
          <p:cNvPr id="309" name="Google Shape;309;p47"/>
          <p:cNvSpPr txBox="1">
            <a:spLocks noGrp="1"/>
          </p:cNvSpPr>
          <p:nvPr>
            <p:ph type="subTitle" idx="1"/>
          </p:nvPr>
        </p:nvSpPr>
        <p:spPr>
          <a:xfrm>
            <a:off x="597846" y="4033587"/>
            <a:ext cx="8034000" cy="50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dirty="0"/>
              <a:t>02/08/2023</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8"/>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General transport encapsulation</a:t>
            </a:r>
            <a:endParaRPr dirty="0"/>
          </a:p>
        </p:txBody>
      </p:sp>
      <p:sp>
        <p:nvSpPr>
          <p:cNvPr id="315" name="Google Shape;315;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chemeClr val="dk2"/>
              </a:buClr>
              <a:buSzPts val="1500"/>
              <a:buFont typeface="Open Sans Light"/>
              <a:buChar char="●"/>
            </a:pPr>
            <a:r>
              <a:rPr lang="en-GB" sz="1500" dirty="0">
                <a:solidFill>
                  <a:schemeClr val="dk2"/>
                </a:solidFill>
                <a:latin typeface="Open Sans Light"/>
                <a:ea typeface="Open Sans Light"/>
                <a:cs typeface="Open Sans Light"/>
                <a:sym typeface="Open Sans Light"/>
              </a:rPr>
              <a:t>Requirements for encapsulation (outlined by Markus): </a:t>
            </a:r>
          </a:p>
          <a:p>
            <a:pPr lvl="1" indent="-323850">
              <a:buClr>
                <a:schemeClr val="dk2"/>
              </a:buClr>
              <a:buSzPts val="1500"/>
              <a:buFont typeface="Open Sans Light"/>
              <a:buChar char="●"/>
            </a:pPr>
            <a:r>
              <a:rPr lang="en-GB" sz="1100" dirty="0">
                <a:solidFill>
                  <a:schemeClr val="dk2"/>
                </a:solidFill>
                <a:latin typeface="Open Sans Light"/>
                <a:ea typeface="Open Sans Light"/>
                <a:cs typeface="Open Sans Light"/>
                <a:sym typeface="Open Sans Light"/>
              </a:rPr>
              <a:t>Transport arbitrary byte streams from multiple sources</a:t>
            </a:r>
          </a:p>
          <a:p>
            <a:pPr lvl="1" indent="-323850">
              <a:buClr>
                <a:schemeClr val="dk2"/>
              </a:buClr>
              <a:buSzPts val="1500"/>
              <a:buFont typeface="Open Sans Light"/>
              <a:buChar char="●"/>
            </a:pPr>
            <a:r>
              <a:rPr lang="en-GB" sz="1100" dirty="0">
                <a:solidFill>
                  <a:schemeClr val="dk2"/>
                </a:solidFill>
                <a:latin typeface="Open Sans Light"/>
                <a:ea typeface="Open Sans Light"/>
                <a:cs typeface="Open Sans Light"/>
                <a:sym typeface="Open Sans Light"/>
              </a:rPr>
              <a:t>Must be able to sync  onto an on-going byte stream from each source</a:t>
            </a:r>
          </a:p>
          <a:p>
            <a:pPr lvl="1" indent="-323850">
              <a:buClr>
                <a:schemeClr val="dk2"/>
              </a:buClr>
              <a:buSzPts val="1500"/>
              <a:buFont typeface="Open Sans Light"/>
              <a:buChar char="●"/>
            </a:pPr>
            <a:r>
              <a:rPr lang="en-GB" sz="1100" dirty="0">
                <a:solidFill>
                  <a:schemeClr val="dk2"/>
                </a:solidFill>
                <a:latin typeface="Open Sans Light"/>
                <a:ea typeface="Open Sans Light"/>
                <a:cs typeface="Open Sans Light"/>
                <a:sym typeface="Open Sans Light"/>
              </a:rPr>
              <a:t>Must be able to correlate each source with a specific stream even if stream contents are undefined</a:t>
            </a:r>
          </a:p>
          <a:p>
            <a:pPr lvl="1" indent="-323850">
              <a:buClr>
                <a:schemeClr val="dk2"/>
              </a:buClr>
              <a:buSzPts val="1500"/>
              <a:buFont typeface="Open Sans Light"/>
              <a:buChar char="●"/>
            </a:pPr>
            <a:r>
              <a:rPr lang="en-GB" sz="1100" dirty="0">
                <a:solidFill>
                  <a:schemeClr val="dk2"/>
                </a:solidFill>
                <a:latin typeface="Open Sans Light"/>
                <a:ea typeface="Open Sans Light"/>
                <a:cs typeface="Open Sans Light"/>
                <a:sym typeface="Open Sans Light"/>
              </a:rPr>
              <a:t>Encapsulation must not contain any stream or source-specific data, other than the source ID</a:t>
            </a:r>
          </a:p>
          <a:p>
            <a:pPr lvl="1" indent="-323850">
              <a:buClr>
                <a:schemeClr val="dk2"/>
              </a:buClr>
              <a:buSzPts val="1500"/>
              <a:buFont typeface="Open Sans Light"/>
              <a:buChar char="●"/>
            </a:pPr>
            <a:endParaRPr lang="en-GB" sz="1100" dirty="0">
              <a:solidFill>
                <a:schemeClr val="dk2"/>
              </a:solidFill>
              <a:latin typeface="Open Sans Light"/>
              <a:ea typeface="Open Sans Light"/>
              <a:cs typeface="Open Sans Light"/>
              <a:sym typeface="Open Sans Light"/>
            </a:endParaRPr>
          </a:p>
          <a:p>
            <a:pPr indent="-323850">
              <a:buClr>
                <a:schemeClr val="dk2"/>
              </a:buClr>
              <a:buSzPts val="1500"/>
              <a:buFont typeface="Open Sans Light"/>
              <a:buChar char="●"/>
            </a:pPr>
            <a:r>
              <a:rPr lang="en-GB" sz="1500" dirty="0">
                <a:solidFill>
                  <a:schemeClr val="dk2"/>
                </a:solidFill>
                <a:latin typeface="Open Sans Light"/>
                <a:ea typeface="Open Sans Light"/>
                <a:cs typeface="Open Sans Light"/>
                <a:sym typeface="Open Sans Light"/>
              </a:rPr>
              <a:t>Existing options:</a:t>
            </a:r>
          </a:p>
          <a:p>
            <a:pPr lvl="1" indent="-323850">
              <a:buClr>
                <a:schemeClr val="dk2"/>
              </a:buClr>
              <a:buSzPts val="1500"/>
              <a:buFont typeface="Open Sans Light"/>
              <a:buChar char="●"/>
            </a:pPr>
            <a:r>
              <a:rPr lang="en-GB" sz="1100" dirty="0">
                <a:solidFill>
                  <a:schemeClr val="dk2"/>
                </a:solidFill>
                <a:latin typeface="Open Sans Light"/>
                <a:ea typeface="Open Sans Light"/>
                <a:cs typeface="Open Sans Light"/>
                <a:sym typeface="Open Sans Light"/>
              </a:rPr>
              <a:t>MIPI WTP/Arm TPIU</a:t>
            </a:r>
          </a:p>
          <a:p>
            <a:pPr lvl="1" indent="-323850">
              <a:buClr>
                <a:schemeClr val="dk2"/>
              </a:buClr>
              <a:buSzPts val="1500"/>
              <a:buFont typeface="Open Sans Light"/>
              <a:buChar char="●"/>
            </a:pPr>
            <a:r>
              <a:rPr lang="en-GB" sz="1100" dirty="0">
                <a:solidFill>
                  <a:schemeClr val="dk2"/>
                </a:solidFill>
                <a:latin typeface="Open Sans Light"/>
                <a:ea typeface="Open Sans Light"/>
                <a:cs typeface="Open Sans Light"/>
                <a:sym typeface="Open Sans Light"/>
              </a:rPr>
              <a:t>Proprietary (e.g. Siemens/UltraSoC)</a:t>
            </a:r>
          </a:p>
          <a:p>
            <a:pPr indent="-323850">
              <a:buClr>
                <a:schemeClr val="dk2"/>
              </a:buClr>
              <a:buSzPts val="1500"/>
              <a:buFont typeface="Open Sans Light"/>
              <a:buChar char="●"/>
            </a:pPr>
            <a:endParaRPr lang="en-GB" sz="1500" dirty="0">
              <a:solidFill>
                <a:schemeClr val="dk2"/>
              </a:solidFill>
              <a:latin typeface="Open Sans Light"/>
              <a:ea typeface="Open Sans Light"/>
              <a:cs typeface="Open Sans Light"/>
              <a:sym typeface="Open Sans Light"/>
            </a:endParaRPr>
          </a:p>
          <a:p>
            <a:pPr indent="-323850">
              <a:buClr>
                <a:schemeClr val="dk2"/>
              </a:buClr>
              <a:buSzPts val="1500"/>
              <a:buFont typeface="Open Sans Light"/>
              <a:buChar char="●"/>
            </a:pPr>
            <a:r>
              <a:rPr lang="en-GB" sz="1500" dirty="0">
                <a:solidFill>
                  <a:schemeClr val="dk2"/>
                </a:solidFill>
                <a:latin typeface="Open Sans Light"/>
                <a:ea typeface="Open Sans Light"/>
                <a:cs typeface="Open Sans Light"/>
                <a:sym typeface="Open Sans Light"/>
              </a:rPr>
              <a:t>Discussion…</a:t>
            </a:r>
          </a:p>
          <a:p>
            <a:pPr lvl="1" indent="-323850">
              <a:buClr>
                <a:schemeClr val="dk2"/>
              </a:buClr>
              <a:buSzPts val="1500"/>
              <a:buFont typeface="Open Sans Light"/>
              <a:buChar char="●"/>
            </a:pPr>
            <a:endParaRPr lang="en-GB" sz="1100" dirty="0">
              <a:solidFill>
                <a:schemeClr val="dk2"/>
              </a:solidFill>
              <a:latin typeface="Open Sans Light"/>
              <a:ea typeface="Open Sans Light"/>
              <a:cs typeface="Open Sans Light"/>
              <a:sym typeface="Open Sans Light"/>
            </a:endParaRPr>
          </a:p>
          <a:p>
            <a:pPr lvl="2" indent="-323850">
              <a:buClr>
                <a:schemeClr val="dk2"/>
              </a:buClr>
              <a:buSzPts val="1500"/>
              <a:buFont typeface="Open Sans Light"/>
              <a:buChar char="●"/>
            </a:pPr>
            <a:endParaRPr lang="en-GB" sz="1100" dirty="0">
              <a:solidFill>
                <a:schemeClr val="dk2"/>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774220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8"/>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Future Meetings / AOB</a:t>
            </a:r>
            <a:endParaRPr dirty="0"/>
          </a:p>
        </p:txBody>
      </p:sp>
      <p:sp>
        <p:nvSpPr>
          <p:cNvPr id="315" name="Google Shape;315;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chemeClr val="dk2"/>
              </a:buClr>
              <a:buSzPts val="1500"/>
              <a:buFont typeface="Open Sans Light"/>
              <a:buChar char="●"/>
            </a:pPr>
            <a:r>
              <a:rPr lang="en-GB" sz="1500" dirty="0">
                <a:solidFill>
                  <a:schemeClr val="dk2"/>
                </a:solidFill>
                <a:latin typeface="Open Sans Light"/>
                <a:ea typeface="Open Sans Light"/>
                <a:cs typeface="Open Sans Light"/>
                <a:sym typeface="Open Sans Light"/>
              </a:rPr>
              <a:t>2</a:t>
            </a:r>
            <a:r>
              <a:rPr lang="en-GB" sz="1500" baseline="30000" dirty="0">
                <a:solidFill>
                  <a:schemeClr val="dk2"/>
                </a:solidFill>
                <a:latin typeface="Open Sans Light"/>
                <a:ea typeface="Open Sans Light"/>
                <a:cs typeface="Open Sans Light"/>
                <a:sym typeface="Open Sans Light"/>
              </a:rPr>
              <a:t>nd</a:t>
            </a:r>
            <a:r>
              <a:rPr lang="en-GB" sz="1500" dirty="0">
                <a:solidFill>
                  <a:schemeClr val="dk2"/>
                </a:solidFill>
                <a:latin typeface="Open Sans Light"/>
                <a:ea typeface="Open Sans Light"/>
                <a:cs typeface="Open Sans Light"/>
                <a:sym typeface="Open Sans Light"/>
              </a:rPr>
              <a:t> Wednesday of each month</a:t>
            </a:r>
          </a:p>
          <a:p>
            <a:pPr lvl="1" indent="-323850">
              <a:buClr>
                <a:schemeClr val="dk2"/>
              </a:buClr>
              <a:buSzPts val="1500"/>
              <a:buFont typeface="Open Sans Light"/>
              <a:buChar char="●"/>
            </a:pPr>
            <a:endParaRPr lang="en-GB" sz="1100" dirty="0">
              <a:solidFill>
                <a:schemeClr val="dk2"/>
              </a:solidFill>
              <a:latin typeface="Open Sans Light"/>
              <a:ea typeface="Open Sans Light"/>
              <a:cs typeface="Open Sans Light"/>
              <a:sym typeface="Open Sans Light"/>
            </a:endParaRPr>
          </a:p>
          <a:p>
            <a:pPr indent="-323850">
              <a:buClr>
                <a:schemeClr val="dk2"/>
              </a:buClr>
              <a:buSzPts val="1500"/>
              <a:buFont typeface="Open Sans Light"/>
              <a:buChar char="●"/>
            </a:pPr>
            <a:endParaRPr lang="en-GB" sz="1300" dirty="0">
              <a:solidFill>
                <a:schemeClr val="dk2"/>
              </a:solidFill>
              <a:latin typeface="Open Sans Light"/>
              <a:ea typeface="Open Sans Light"/>
              <a:cs typeface="Open Sans Light"/>
              <a:sym typeface="Open Sans Light"/>
            </a:endParaRPr>
          </a:p>
          <a:p>
            <a:pPr indent="-323850">
              <a:buClr>
                <a:schemeClr val="dk2"/>
              </a:buClr>
              <a:buSzPts val="1500"/>
              <a:buFont typeface="Open Sans Light"/>
              <a:buChar char="●"/>
            </a:pPr>
            <a:r>
              <a:rPr lang="en-GB" sz="1500" dirty="0">
                <a:solidFill>
                  <a:schemeClr val="dk2"/>
                </a:solidFill>
                <a:latin typeface="Open Sans Light"/>
                <a:ea typeface="Open Sans Light"/>
                <a:cs typeface="Open Sans Light"/>
                <a:sym typeface="Open Sans Light"/>
              </a:rPr>
              <a:t>AOB</a:t>
            </a:r>
            <a:endParaRPr sz="1500" dirty="0">
              <a:solidFill>
                <a:schemeClr val="dk2"/>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1891521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51"/>
          <p:cNvSpPr txBox="1">
            <a:spLocks noGrp="1"/>
          </p:cNvSpPr>
          <p:nvPr>
            <p:ph type="title"/>
          </p:nvPr>
        </p:nvSpPr>
        <p:spPr>
          <a:xfrm>
            <a:off x="259800" y="900125"/>
            <a:ext cx="8624400" cy="26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8"/>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Agenda</a:t>
            </a:r>
            <a:endParaRPr/>
          </a:p>
        </p:txBody>
      </p:sp>
      <p:sp>
        <p:nvSpPr>
          <p:cNvPr id="315" name="Google Shape;315;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chemeClr val="dk2"/>
              </a:buClr>
              <a:buSzPts val="1500"/>
              <a:buFont typeface="Open Sans Light"/>
              <a:buChar char="●"/>
            </a:pPr>
            <a:r>
              <a:rPr lang="en" sz="1500" dirty="0">
                <a:solidFill>
                  <a:schemeClr val="dk2"/>
                </a:solidFill>
                <a:latin typeface="Open Sans Light"/>
                <a:ea typeface="Open Sans Light"/>
                <a:cs typeface="Open Sans Light"/>
                <a:sym typeface="Open Sans Light"/>
              </a:rPr>
              <a:t>Disclosures</a:t>
            </a:r>
            <a:endParaRPr sz="1500" dirty="0">
              <a:solidFill>
                <a:schemeClr val="dk2"/>
              </a:solidFill>
              <a:latin typeface="Open Sans Light"/>
              <a:ea typeface="Open Sans Light"/>
              <a:cs typeface="Open Sans Light"/>
              <a:sym typeface="Open Sans Light"/>
            </a:endParaRPr>
          </a:p>
          <a:p>
            <a:pPr marL="457200" lvl="0" indent="-323850" algn="l" rtl="0">
              <a:spcBef>
                <a:spcPts val="0"/>
              </a:spcBef>
              <a:spcAft>
                <a:spcPts val="0"/>
              </a:spcAft>
              <a:buClr>
                <a:schemeClr val="dk2"/>
              </a:buClr>
              <a:buSzPts val="1500"/>
              <a:buFont typeface="Open Sans Light"/>
              <a:buChar char="●"/>
            </a:pPr>
            <a:r>
              <a:rPr lang="en" sz="1500" dirty="0">
                <a:solidFill>
                  <a:schemeClr val="dk2"/>
                </a:solidFill>
                <a:latin typeface="Open Sans Light"/>
                <a:ea typeface="Open Sans Light"/>
                <a:cs typeface="Open Sans Light"/>
                <a:sym typeface="Open Sans Light"/>
              </a:rPr>
              <a:t>Charter – ready for approval?</a:t>
            </a:r>
          </a:p>
          <a:p>
            <a:pPr marL="457200" lvl="0" indent="-323850" algn="l" rtl="0">
              <a:spcBef>
                <a:spcPts val="0"/>
              </a:spcBef>
              <a:spcAft>
                <a:spcPts val="0"/>
              </a:spcAft>
              <a:buClr>
                <a:schemeClr val="dk2"/>
              </a:buClr>
              <a:buSzPts val="1500"/>
              <a:buFont typeface="Open Sans Light"/>
              <a:buChar char="●"/>
            </a:pPr>
            <a:r>
              <a:rPr lang="en-GB" sz="1500" dirty="0" err="1">
                <a:solidFill>
                  <a:schemeClr val="dk2"/>
                </a:solidFill>
                <a:latin typeface="Open Sans Light"/>
                <a:ea typeface="Open Sans Light"/>
                <a:cs typeface="Open Sans Light"/>
                <a:sym typeface="Open Sans Light"/>
              </a:rPr>
              <a:t>eTrace</a:t>
            </a:r>
            <a:r>
              <a:rPr lang="en-GB" sz="1500" dirty="0">
                <a:solidFill>
                  <a:schemeClr val="dk2"/>
                </a:solidFill>
                <a:latin typeface="Open Sans Light"/>
                <a:ea typeface="Open Sans Light"/>
                <a:cs typeface="Open Sans Light"/>
                <a:sym typeface="Open Sans Light"/>
              </a:rPr>
              <a:t> packet encapsulation</a:t>
            </a:r>
          </a:p>
          <a:p>
            <a:pPr marL="457200" lvl="0" indent="-323850" algn="l" rtl="0">
              <a:spcBef>
                <a:spcPts val="0"/>
              </a:spcBef>
              <a:spcAft>
                <a:spcPts val="0"/>
              </a:spcAft>
              <a:buClr>
                <a:schemeClr val="dk2"/>
              </a:buClr>
              <a:buSzPts val="1500"/>
              <a:buFont typeface="Open Sans Light"/>
              <a:buChar char="●"/>
            </a:pPr>
            <a:r>
              <a:rPr lang="en-GB" sz="1500" dirty="0">
                <a:solidFill>
                  <a:schemeClr val="dk2"/>
                </a:solidFill>
                <a:latin typeface="Open Sans Light"/>
                <a:ea typeface="Open Sans Light"/>
                <a:cs typeface="Open Sans Light"/>
                <a:sym typeface="Open Sans Light"/>
              </a:rPr>
              <a:t>General transport encapsulation</a:t>
            </a:r>
            <a:endParaRPr lang="en" sz="1500" dirty="0">
              <a:solidFill>
                <a:schemeClr val="dk2"/>
              </a:solidFill>
              <a:latin typeface="Open Sans Light"/>
              <a:ea typeface="Open Sans Light"/>
              <a:cs typeface="Open Sans Light"/>
              <a:sym typeface="Open Sans Light"/>
            </a:endParaRPr>
          </a:p>
          <a:p>
            <a:pPr indent="-323850">
              <a:buClr>
                <a:schemeClr val="dk2"/>
              </a:buClr>
              <a:buSzPts val="1500"/>
              <a:buFont typeface="Open Sans Light"/>
              <a:buChar char="●"/>
            </a:pPr>
            <a:r>
              <a:rPr lang="en" sz="1500" dirty="0">
                <a:solidFill>
                  <a:schemeClr val="dk2"/>
                </a:solidFill>
                <a:latin typeface="Open Sans Light"/>
                <a:ea typeface="Open Sans Light"/>
                <a:cs typeface="Open Sans Light"/>
                <a:sym typeface="Open Sans Light"/>
              </a:rPr>
              <a:t>AOB</a:t>
            </a:r>
            <a:endParaRPr sz="1500" dirty="0">
              <a:solidFill>
                <a:schemeClr val="dk2"/>
              </a:solidFill>
              <a:latin typeface="Open Sans Light"/>
              <a:ea typeface="Open Sans Light"/>
              <a:cs typeface="Open Sans Light"/>
              <a:sym typeface="Open Sans Light"/>
            </a:endParaRPr>
          </a:p>
        </p:txBody>
      </p:sp>
      <p:pic>
        <p:nvPicPr>
          <p:cNvPr id="1026" name="Picture 5">
            <a:extLst>
              <a:ext uri="{FF2B5EF4-FFF2-40B4-BE49-F238E27FC236}">
                <a16:creationId xmlns:a16="http://schemas.microsoft.com/office/drawing/2014/main" id="{BB6397A4-AD7D-E373-755E-B5CD891752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6585" y="616880"/>
            <a:ext cx="3762375" cy="422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6"/>
          <p:cNvSpPr txBox="1">
            <a:spLocks noGrp="1"/>
          </p:cNvSpPr>
          <p:nvPr>
            <p:ph type="ctrTitle"/>
          </p:nvPr>
        </p:nvSpPr>
        <p:spPr>
          <a:xfrm>
            <a:off x="597850" y="1896424"/>
            <a:ext cx="8034000" cy="2137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500"/>
              <a:buNone/>
            </a:pPr>
            <a:r>
              <a:rPr lang="en"/>
              <a:t>Disclosures</a:t>
            </a:r>
            <a:endParaRPr/>
          </a:p>
        </p:txBody>
      </p:sp>
      <p:sp>
        <p:nvSpPr>
          <p:cNvPr id="278" name="Google Shape;278;p46"/>
          <p:cNvSpPr txBox="1">
            <a:spLocks noGrp="1"/>
          </p:cNvSpPr>
          <p:nvPr>
            <p:ph type="subTitle" idx="1"/>
          </p:nvPr>
        </p:nvSpPr>
        <p:spPr>
          <a:xfrm>
            <a:off x="597846" y="4033587"/>
            <a:ext cx="8034000" cy="50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r>
              <a:rPr lang="en" sz="1300" u="sng" dirty="0">
                <a:solidFill>
                  <a:schemeClr val="hlink"/>
                </a:solidFill>
                <a:hlinkClick r:id="rId3"/>
              </a:rPr>
              <a:t>Video link</a:t>
            </a:r>
            <a:endParaRPr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7"/>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Only RISC-V Members May Attend</a:t>
            </a:r>
            <a:endParaRPr/>
          </a:p>
        </p:txBody>
      </p:sp>
      <p:sp>
        <p:nvSpPr>
          <p:cNvPr id="284" name="Google Shape;284;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a:t>Non-members are asked to please leave except for Joint Working Groups (JWG).</a:t>
            </a:r>
            <a:endParaRPr sz="1500"/>
          </a:p>
          <a:p>
            <a:pPr marL="457200" lvl="0" indent="-323850" algn="l" rtl="0">
              <a:spcBef>
                <a:spcPts val="0"/>
              </a:spcBef>
              <a:spcAft>
                <a:spcPts val="0"/>
              </a:spcAft>
              <a:buSzPts val="1500"/>
              <a:buChar char="●"/>
            </a:pPr>
            <a:r>
              <a:rPr lang="en" sz="1500"/>
              <a:t>Members share IP protection by virtue of their common membership agreement. Non-members being present jeopardizes that protection. </a:t>
            </a:r>
            <a:r>
              <a:rPr lang="en" sz="1500" u="sng">
                <a:solidFill>
                  <a:schemeClr val="hlink"/>
                </a:solidFill>
                <a:hlinkClick r:id="rId3"/>
              </a:rPr>
              <a:t>Joint working groups</a:t>
            </a:r>
            <a:r>
              <a:rPr lang="en" sz="1500"/>
              <a:t> (JWG) agree that any IP discussed or worked on is fully open source and unencumbered as per the policy.</a:t>
            </a:r>
            <a:endParaRPr sz="1500"/>
          </a:p>
          <a:p>
            <a:pPr marL="457200" lvl="0" indent="-323850" algn="l" rtl="0">
              <a:spcBef>
                <a:spcPts val="0"/>
              </a:spcBef>
              <a:spcAft>
                <a:spcPts val="0"/>
              </a:spcAft>
              <a:buSzPts val="1500"/>
              <a:buChar char="●"/>
            </a:pPr>
            <a:r>
              <a:rPr lang="en" sz="1500"/>
              <a:t>It is easy to become a member. Check out riscv.org/membership</a:t>
            </a:r>
            <a:endParaRPr sz="1500"/>
          </a:p>
          <a:p>
            <a:pPr marL="457200" lvl="0" indent="-323850" algn="l" rtl="0">
              <a:spcBef>
                <a:spcPts val="0"/>
              </a:spcBef>
              <a:spcAft>
                <a:spcPts val="0"/>
              </a:spcAft>
              <a:buSzPts val="1500"/>
              <a:buChar char="●"/>
            </a:pPr>
            <a:r>
              <a:rPr lang="en" sz="1500"/>
              <a:t>If you need work done between non-members or or other orgs and RISC-V, please use a joint working group (JWG).</a:t>
            </a:r>
            <a:endParaRPr sz="1500"/>
          </a:p>
          <a:p>
            <a:pPr marL="914400" lvl="1" indent="-298450" algn="l" rtl="0">
              <a:spcBef>
                <a:spcPts val="0"/>
              </a:spcBef>
              <a:spcAft>
                <a:spcPts val="0"/>
              </a:spcAft>
              <a:buSzPts val="1100"/>
              <a:buChar char="○"/>
            </a:pPr>
            <a:r>
              <a:rPr lang="en" sz="1100"/>
              <a:t>used to allow non-members in SIGs but the SIGs purpose has changed.</a:t>
            </a:r>
            <a:endParaRPr sz="1100"/>
          </a:p>
          <a:p>
            <a:pPr marL="457200" lvl="0" indent="-323850" algn="l" rtl="0">
              <a:spcBef>
                <a:spcPts val="0"/>
              </a:spcBef>
              <a:spcAft>
                <a:spcPts val="0"/>
              </a:spcAft>
              <a:buSzPts val="1500"/>
              <a:buChar char="●"/>
            </a:pPr>
            <a:r>
              <a:rPr lang="en" sz="1500"/>
              <a:t>Please put your name and company (in parens after your name) as your zoom name. If you are an individual member just use the word “individual” instead of company name.</a:t>
            </a:r>
            <a:endParaRPr sz="1500"/>
          </a:p>
          <a:p>
            <a:pPr marL="457200" lvl="0" indent="-323850" algn="l" rtl="0">
              <a:spcBef>
                <a:spcPts val="0"/>
              </a:spcBef>
              <a:spcAft>
                <a:spcPts val="0"/>
              </a:spcAft>
              <a:buSzPts val="1500"/>
              <a:buChar char="●"/>
            </a:pPr>
            <a:r>
              <a:rPr lang="en" sz="1500"/>
              <a:t>Non-member guests may present to the group but should only stay for the presentation.  Guests should leave for any follow on discussions.</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8"/>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Antitrust Policy Notice</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endParaRPr/>
          </a:p>
        </p:txBody>
      </p:sp>
      <p:sp>
        <p:nvSpPr>
          <p:cNvPr id="290" name="Google Shape;290;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RISC-V International meetings involve participation by industry competitors, and it is the intention of RISC-V International to conduct all its activities in accordance with applicable antitrust and competition laws. It is therefore extremely important that attendees adhere to meeting agendas, and be aware of, and not participate in, any activities that are prohibited under applicable US state, federal or foreign antitrust and competition laws.</a:t>
            </a:r>
            <a:endParaRPr>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Examples of types of actions that are prohibited at RISC-V International meetings and in connection with RISC-V International activities are described in the RISC-V International Regulations Article 7 available here: </a:t>
            </a:r>
            <a:r>
              <a:rPr lang="en" sz="1600" u="sng">
                <a:solidFill>
                  <a:schemeClr val="hlink"/>
                </a:solidFill>
                <a:latin typeface="Arial"/>
                <a:ea typeface="Arial"/>
                <a:cs typeface="Arial"/>
                <a:sym typeface="Arial"/>
                <a:hlinkClick r:id="rId3"/>
              </a:rPr>
              <a:t>https://riscv.org/regulations/</a:t>
            </a: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If you have questions about these matters, please contact your company counsel.</a:t>
            </a:r>
            <a:endParaRPr>
              <a:solidFill>
                <a:schemeClr val="dk1"/>
              </a:solidFill>
              <a:latin typeface="Arial"/>
              <a:ea typeface="Arial"/>
              <a:cs typeface="Arial"/>
              <a:sym typeface="Arial"/>
            </a:endParaRPr>
          </a:p>
          <a:p>
            <a:pPr marL="0" lvl="0" indent="0" algn="l" rtl="0">
              <a:spcBef>
                <a:spcPts val="0"/>
              </a:spcBef>
              <a:spcAft>
                <a:spcPts val="0"/>
              </a:spcAft>
              <a:buNone/>
            </a:pP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9"/>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400"/>
              <a:t>Collaborative &amp; Welcoming Community</a:t>
            </a:r>
            <a:endParaRPr sz="3400"/>
          </a:p>
        </p:txBody>
      </p:sp>
      <p:sp>
        <p:nvSpPr>
          <p:cNvPr id="296" name="Google Shape;296;p49"/>
          <p:cNvSpPr txBox="1">
            <a:spLocks noGrp="1"/>
          </p:cNvSpPr>
          <p:nvPr>
            <p:ph type="body" idx="1"/>
          </p:nvPr>
        </p:nvSpPr>
        <p:spPr>
          <a:xfrm>
            <a:off x="311700" y="10339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500"/>
              <a:buFont typeface="Arial"/>
              <a:buNone/>
            </a:pPr>
            <a:r>
              <a:rPr lang="en" sz="1400">
                <a:solidFill>
                  <a:schemeClr val="dk1"/>
                </a:solidFill>
                <a:latin typeface="Arial"/>
                <a:ea typeface="Arial"/>
                <a:cs typeface="Arial"/>
                <a:sym typeface="Arial"/>
              </a:rPr>
              <a:t>RISC-V is an open ISA enabling a new era of processor innovation through open standard collaboration. Born in academia and research, RISC-V ISA delivers a new level of extensible software and hardware freedom on architecture, paving the way for the next 50 years of computing design and innovation.</a:t>
            </a: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4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400">
                <a:solidFill>
                  <a:schemeClr val="dk1"/>
                </a:solidFill>
                <a:latin typeface="Arial"/>
                <a:ea typeface="Arial"/>
                <a:cs typeface="Arial"/>
                <a:sym typeface="Arial"/>
              </a:rPr>
              <a:t>We are a transparent, collaborative community where all are welcomed, and all members are encouraged to participate. We are a continuous improvement organization. If you see something that can be improved, please tell us. </a:t>
            </a:r>
            <a:r>
              <a:rPr lang="en" sz="1400" u="sng">
                <a:solidFill>
                  <a:schemeClr val="hlink"/>
                </a:solidFill>
                <a:latin typeface="Arial"/>
                <a:ea typeface="Arial"/>
                <a:cs typeface="Arial"/>
                <a:sym typeface="Arial"/>
                <a:hlinkClick r:id="rId3"/>
              </a:rPr>
              <a:t>help@riscv.org</a:t>
            </a:r>
            <a:r>
              <a:rPr lang="en" sz="1400">
                <a:solidFill>
                  <a:schemeClr val="dk1"/>
                </a:solidFill>
                <a:latin typeface="Arial"/>
                <a:ea typeface="Arial"/>
                <a:cs typeface="Arial"/>
                <a:sym typeface="Arial"/>
              </a:rPr>
              <a:t> </a:t>
            </a: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4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400">
                <a:solidFill>
                  <a:schemeClr val="dk1"/>
                </a:solidFill>
                <a:latin typeface="Arial"/>
                <a:ea typeface="Arial"/>
                <a:cs typeface="Arial"/>
                <a:sym typeface="Arial"/>
              </a:rPr>
              <a:t>We as members, contributors, and leaders pledge to make participation in our community a harassment-free experience for everyone. </a:t>
            </a: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4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400" u="sng">
                <a:solidFill>
                  <a:schemeClr val="hlink"/>
                </a:solidFill>
                <a:latin typeface="Arial"/>
                <a:ea typeface="Arial"/>
                <a:cs typeface="Arial"/>
                <a:sym typeface="Arial"/>
                <a:hlinkClick r:id="rId4"/>
              </a:rPr>
              <a:t>https://riscv.org/community/community-code-of-conduct/</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50"/>
          <p:cNvSpPr txBox="1">
            <a:spLocks noGrp="1"/>
          </p:cNvSpPr>
          <p:nvPr>
            <p:ph type="body" idx="1"/>
          </p:nvPr>
        </p:nvSpPr>
        <p:spPr>
          <a:xfrm>
            <a:off x="366825" y="1034300"/>
            <a:ext cx="8472300" cy="3460200"/>
          </a:xfrm>
          <a:prstGeom prst="rect">
            <a:avLst/>
          </a:prstGeom>
          <a:noFill/>
          <a:ln>
            <a:noFill/>
          </a:ln>
        </p:spPr>
        <p:txBody>
          <a:bodyPr spcFirstLastPara="1" wrap="square" lIns="68575" tIns="34275" rIns="68575" bIns="34275" anchor="t" anchorCtr="0">
            <a:noAutofit/>
          </a:bodyPr>
          <a:lstStyle/>
          <a:p>
            <a:pPr marL="165100" lvl="0" indent="-146050" algn="l" rtl="0">
              <a:spcBef>
                <a:spcPts val="0"/>
              </a:spcBef>
              <a:spcAft>
                <a:spcPts val="0"/>
              </a:spcAft>
              <a:buSzPts val="1500"/>
              <a:buChar char="•"/>
            </a:pPr>
            <a:r>
              <a:rPr lang="en" sz="1500" b="1"/>
              <a:t>For one hour meetings, please start at 5 after the start time</a:t>
            </a:r>
            <a:r>
              <a:rPr lang="en" sz="1500"/>
              <a:t> in order to allow people going to other meetings have time for a short break between meetings. 30 minute meetings start on time.</a:t>
            </a:r>
            <a:endParaRPr sz="1500"/>
          </a:p>
          <a:p>
            <a:pPr marL="165100" lvl="0" indent="-146050" algn="l" rtl="0">
              <a:spcBef>
                <a:spcPts val="0"/>
              </a:spcBef>
              <a:spcAft>
                <a:spcPts val="0"/>
              </a:spcAft>
              <a:buSzPts val="1500"/>
              <a:buChar char="•"/>
            </a:pPr>
            <a:r>
              <a:rPr lang="en" sz="1500"/>
              <a:t>Unless it is a scheduled agenda topic, we don’t solve problems or detailed topics in most meetings unless specified in the agenda because we don’t often have enough time to do so and it is more efficient to do so offline and/or in email. We identify items and send folks off to do the work and come back with solutions or proposals.</a:t>
            </a:r>
            <a:endParaRPr sz="1500"/>
          </a:p>
          <a:p>
            <a:pPr marL="165100" lvl="0" indent="-146050" algn="l" rtl="0">
              <a:spcBef>
                <a:spcPts val="0"/>
              </a:spcBef>
              <a:spcAft>
                <a:spcPts val="0"/>
              </a:spcAft>
              <a:buSzPts val="1500"/>
              <a:buChar char="•"/>
            </a:pPr>
            <a:r>
              <a:rPr lang="en" sz="1500"/>
              <a:t>If some policy, org, extension, etc. can be doing things in a better way, help us make it better. Do not change or not abide by the item unilaterally. Instead let's work together to make it better.</a:t>
            </a:r>
            <a:endParaRPr sz="1500"/>
          </a:p>
          <a:p>
            <a:pPr marL="165100" lvl="0" indent="-146050" algn="l" rtl="0">
              <a:spcBef>
                <a:spcPts val="0"/>
              </a:spcBef>
              <a:spcAft>
                <a:spcPts val="0"/>
              </a:spcAft>
              <a:buSzPts val="1500"/>
              <a:buChar char="•"/>
            </a:pPr>
            <a:r>
              <a:rPr lang="en" sz="1500"/>
              <a:t>Please conduct meetings that accommodates the virtual and broad geographical nature of our teams. This includes meeting times, repeating questions before you answer, at appropriate times polling attendees, guide people to interact in a way that has attendees taking turns speaking, …</a:t>
            </a:r>
            <a:endParaRPr sz="1500"/>
          </a:p>
          <a:p>
            <a:pPr marL="165100" lvl="0" indent="-146050" algn="l" rtl="0">
              <a:spcBef>
                <a:spcPts val="0"/>
              </a:spcBef>
              <a:spcAft>
                <a:spcPts val="0"/>
              </a:spcAft>
              <a:buSzPts val="1500"/>
              <a:buChar char="•"/>
            </a:pPr>
            <a:r>
              <a:rPr lang="en" sz="1500"/>
              <a:t>Where appropriate and possible, meeting minutes will be added as speaker notes within the slides for the Agenda</a:t>
            </a:r>
            <a:endParaRPr sz="1500"/>
          </a:p>
          <a:p>
            <a:pPr marL="0" lvl="0" indent="0" algn="l" rtl="0">
              <a:spcBef>
                <a:spcPts val="0"/>
              </a:spcBef>
              <a:spcAft>
                <a:spcPts val="0"/>
              </a:spcAft>
              <a:buNone/>
            </a:pPr>
            <a:endParaRPr sz="1500"/>
          </a:p>
        </p:txBody>
      </p:sp>
      <p:sp>
        <p:nvSpPr>
          <p:cNvPr id="302" name="Google Shape;302;p50"/>
          <p:cNvSpPr txBox="1">
            <a:spLocks noGrp="1"/>
          </p:cNvSpPr>
          <p:nvPr>
            <p:ph type="title"/>
          </p:nvPr>
        </p:nvSpPr>
        <p:spPr>
          <a:xfrm>
            <a:off x="275118" y="161365"/>
            <a:ext cx="6011400" cy="514500"/>
          </a:xfrm>
          <a:prstGeom prst="rect">
            <a:avLst/>
          </a:prstGeom>
          <a:noFill/>
          <a:ln>
            <a:noFill/>
          </a:ln>
        </p:spPr>
        <p:txBody>
          <a:bodyPr spcFirstLastPara="1" wrap="square" lIns="67850" tIns="33350" rIns="67850" bIns="33350" anchor="ctr" anchorCtr="0">
            <a:noAutofit/>
          </a:bodyPr>
          <a:lstStyle/>
          <a:p>
            <a:pPr marL="0" lvl="0" indent="0" algn="l" rtl="0">
              <a:lnSpc>
                <a:spcPct val="95000"/>
              </a:lnSpc>
              <a:spcBef>
                <a:spcPts val="0"/>
              </a:spcBef>
              <a:spcAft>
                <a:spcPts val="0"/>
              </a:spcAft>
              <a:buNone/>
            </a:pPr>
            <a:r>
              <a:rPr lang="en"/>
              <a:t>Conventions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8"/>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Charter – ready for approval?</a:t>
            </a:r>
            <a:endParaRPr dirty="0"/>
          </a:p>
        </p:txBody>
      </p:sp>
      <p:sp>
        <p:nvSpPr>
          <p:cNvPr id="315" name="Google Shape;315;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133350" lvl="0" indent="0" algn="l" rtl="0">
              <a:spcBef>
                <a:spcPts val="0"/>
              </a:spcBef>
              <a:spcAft>
                <a:spcPts val="0"/>
              </a:spcAft>
              <a:buClr>
                <a:schemeClr val="dk2"/>
              </a:buClr>
              <a:buSzPts val="1500"/>
              <a:buNone/>
            </a:pPr>
            <a:r>
              <a:rPr lang="en" sz="1500" dirty="0">
                <a:solidFill>
                  <a:schemeClr val="dk2"/>
                </a:solidFill>
                <a:latin typeface="Open Sans Light"/>
                <a:ea typeface="Open Sans Light"/>
                <a:cs typeface="Open Sans Light"/>
                <a:sym typeface="Open Sans Light"/>
              </a:rPr>
              <a:t>Full verbiage is </a:t>
            </a:r>
            <a:r>
              <a:rPr lang="en-GB" sz="1500" dirty="0">
                <a:solidFill>
                  <a:schemeClr val="dk2"/>
                </a:solidFill>
                <a:latin typeface="Open Sans Light"/>
                <a:ea typeface="Open Sans Light"/>
                <a:cs typeface="Open Sans Light"/>
                <a:sym typeface="Open Sans Light"/>
                <a:hlinkClick r:id="rId3"/>
              </a:rPr>
              <a:t>here</a:t>
            </a:r>
            <a:r>
              <a:rPr lang="en-GB" sz="1500" dirty="0">
                <a:solidFill>
                  <a:schemeClr val="dk2"/>
                </a:solidFill>
                <a:latin typeface="Open Sans Light"/>
                <a:ea typeface="Open Sans Light"/>
                <a:cs typeface="Open Sans Light"/>
                <a:sym typeface="Open Sans Light"/>
              </a:rPr>
              <a:t>.  Key points:</a:t>
            </a:r>
            <a:endParaRPr sz="1500" dirty="0">
              <a:solidFill>
                <a:schemeClr val="dk2"/>
              </a:solidFill>
              <a:latin typeface="Open Sans Light"/>
              <a:ea typeface="Open Sans Light"/>
              <a:cs typeface="Open Sans Light"/>
              <a:sym typeface="Open Sans Light"/>
            </a:endParaRPr>
          </a:p>
          <a:p>
            <a:pPr marL="133350" lvl="0" indent="0" algn="l" rtl="0">
              <a:spcBef>
                <a:spcPts val="0"/>
              </a:spcBef>
              <a:spcAft>
                <a:spcPts val="0"/>
              </a:spcAft>
              <a:buClr>
                <a:schemeClr val="dk2"/>
              </a:buClr>
              <a:buSzPts val="1500"/>
              <a:buNone/>
            </a:pPr>
            <a:endParaRPr lang="en" sz="1500" dirty="0">
              <a:solidFill>
                <a:schemeClr val="dk2"/>
              </a:solidFill>
              <a:latin typeface="Open Sans Light"/>
              <a:ea typeface="Open Sans Light"/>
              <a:cs typeface="Open Sans Light"/>
              <a:sym typeface="Open Sans Light"/>
            </a:endParaRPr>
          </a:p>
          <a:p>
            <a:pPr marL="133350" lvl="0" indent="0" algn="l" rtl="0">
              <a:spcBef>
                <a:spcPts val="0"/>
              </a:spcBef>
              <a:spcAft>
                <a:spcPts val="0"/>
              </a:spcAft>
              <a:buClr>
                <a:schemeClr val="dk2"/>
              </a:buClr>
              <a:buSzPts val="1500"/>
              <a:buNone/>
            </a:pPr>
            <a:r>
              <a:rPr lang="en-GB" sz="1400" b="0" i="0" dirty="0">
                <a:solidFill>
                  <a:srgbClr val="24292F"/>
                </a:solidFill>
                <a:effectLst/>
                <a:latin typeface="-apple-system"/>
              </a:rPr>
              <a:t>The goal for the DTPM SIG shall be to define a strategy to establish specifications and guidelines for the interfaces, transports, and other pieces of the SoC infrastructure</a:t>
            </a:r>
          </a:p>
          <a:p>
            <a:pPr marL="133350" lvl="0" indent="0" algn="l" rtl="0">
              <a:spcBef>
                <a:spcPts val="0"/>
              </a:spcBef>
              <a:spcAft>
                <a:spcPts val="0"/>
              </a:spcAft>
              <a:buClr>
                <a:schemeClr val="dk2"/>
              </a:buClr>
              <a:buSzPts val="1500"/>
              <a:buNone/>
            </a:pPr>
            <a:endParaRPr lang="en-GB" sz="1400" dirty="0">
              <a:solidFill>
                <a:srgbClr val="24292F"/>
              </a:solidFill>
              <a:latin typeface="-apple-system"/>
              <a:ea typeface="Open Sans Light"/>
              <a:cs typeface="Open Sans Light"/>
              <a:sym typeface="Open Sans Light"/>
            </a:endParaRPr>
          </a:p>
          <a:p>
            <a:pPr marL="133350" lvl="0" indent="0" algn="l" rtl="0">
              <a:spcBef>
                <a:spcPts val="0"/>
              </a:spcBef>
              <a:spcAft>
                <a:spcPts val="0"/>
              </a:spcAft>
              <a:buClr>
                <a:schemeClr val="dk2"/>
              </a:buClr>
              <a:buSzPts val="1500"/>
              <a:buNone/>
            </a:pPr>
            <a:r>
              <a:rPr lang="en-GB" sz="1400" b="0" i="0" dirty="0">
                <a:solidFill>
                  <a:srgbClr val="24292F"/>
                </a:solidFill>
                <a:effectLst/>
                <a:latin typeface="-apple-system"/>
              </a:rPr>
              <a:t>The DTPM SIG shall focus on the following areas:</a:t>
            </a:r>
            <a:endParaRPr lang="en-GB" sz="1400" b="0" i="0" dirty="0">
              <a:solidFill>
                <a:srgbClr val="24292F"/>
              </a:solidFill>
              <a:effectLst/>
              <a:latin typeface="-apple-system"/>
              <a:ea typeface="Open Sans Light"/>
              <a:cs typeface="Open Sans Light"/>
              <a:sym typeface="Open Sans Light"/>
            </a:endParaRPr>
          </a:p>
          <a:p>
            <a:pPr marL="419100" lvl="0" indent="-285750" algn="l" rtl="0">
              <a:spcBef>
                <a:spcPts val="0"/>
              </a:spcBef>
              <a:spcAft>
                <a:spcPts val="0"/>
              </a:spcAft>
              <a:buClr>
                <a:schemeClr val="dk2"/>
              </a:buClr>
              <a:buSzPts val="1500"/>
              <a:buFont typeface="Arial" panose="020B0604020202020204" pitchFamily="34" charset="0"/>
              <a:buChar char="•"/>
            </a:pPr>
            <a:r>
              <a:rPr lang="en-GB" sz="1200" b="0" i="0" dirty="0">
                <a:solidFill>
                  <a:srgbClr val="24292F"/>
                </a:solidFill>
                <a:effectLst/>
                <a:latin typeface="-apple-system"/>
              </a:rPr>
              <a:t>Standard programming interface to aid interoperability</a:t>
            </a:r>
          </a:p>
          <a:p>
            <a:pPr marL="419100" indent="-285750">
              <a:buClr>
                <a:schemeClr val="dk2"/>
              </a:buClr>
              <a:buSzPts val="1500"/>
              <a:buFont typeface="Arial" panose="020B0604020202020204" pitchFamily="34" charset="0"/>
              <a:buChar char="•"/>
            </a:pPr>
            <a:r>
              <a:rPr lang="en-GB" sz="1200" b="0" i="0" dirty="0">
                <a:solidFill>
                  <a:srgbClr val="24292F"/>
                </a:solidFill>
                <a:effectLst/>
                <a:latin typeface="-apple-system"/>
              </a:rPr>
              <a:t>Protocols and formats for debug/trace/performance-monitoring encapsulation</a:t>
            </a:r>
          </a:p>
          <a:p>
            <a:pPr marL="419100" lvl="0" indent="-285750" algn="l" rtl="0">
              <a:spcBef>
                <a:spcPts val="0"/>
              </a:spcBef>
              <a:spcAft>
                <a:spcPts val="0"/>
              </a:spcAft>
              <a:buClr>
                <a:schemeClr val="dk2"/>
              </a:buClr>
              <a:buSzPts val="1500"/>
              <a:buFont typeface="Arial" panose="020B0604020202020204" pitchFamily="34" charset="0"/>
              <a:buChar char="•"/>
            </a:pPr>
            <a:r>
              <a:rPr lang="en-GB" sz="1200" b="0" i="0" dirty="0">
                <a:solidFill>
                  <a:srgbClr val="24292F"/>
                </a:solidFill>
                <a:effectLst/>
                <a:latin typeface="-apple-system"/>
              </a:rPr>
              <a:t>Unified security architecture for debug/trace</a:t>
            </a:r>
          </a:p>
          <a:p>
            <a:pPr marL="419100" lvl="0" indent="-285750" algn="l" rtl="0">
              <a:spcBef>
                <a:spcPts val="0"/>
              </a:spcBef>
              <a:spcAft>
                <a:spcPts val="0"/>
              </a:spcAft>
              <a:buClr>
                <a:schemeClr val="dk2"/>
              </a:buClr>
              <a:buSzPts val="1500"/>
              <a:buFont typeface="Arial" panose="020B0604020202020204" pitchFamily="34" charset="0"/>
              <a:buChar char="•"/>
            </a:pPr>
            <a:r>
              <a:rPr lang="en-GB" sz="1200" b="0" i="0" dirty="0">
                <a:solidFill>
                  <a:srgbClr val="24292F"/>
                </a:solidFill>
                <a:effectLst/>
                <a:latin typeface="-apple-system"/>
              </a:rPr>
              <a:t>Cables and connectors</a:t>
            </a:r>
            <a:endParaRPr lang="en-GB" sz="1200" dirty="0">
              <a:solidFill>
                <a:srgbClr val="24292F"/>
              </a:solidFill>
              <a:latin typeface="-apple-system"/>
            </a:endParaRPr>
          </a:p>
          <a:p>
            <a:pPr marL="419100" lvl="0" indent="-285750" algn="l" rtl="0">
              <a:spcBef>
                <a:spcPts val="0"/>
              </a:spcBef>
              <a:spcAft>
                <a:spcPts val="0"/>
              </a:spcAft>
              <a:buClr>
                <a:schemeClr val="dk2"/>
              </a:buClr>
              <a:buSzPts val="1500"/>
              <a:buFont typeface="Arial" panose="020B0604020202020204" pitchFamily="34" charset="0"/>
              <a:buChar char="•"/>
            </a:pPr>
            <a:r>
              <a:rPr lang="en-GB" sz="1200" b="0" i="0" dirty="0">
                <a:solidFill>
                  <a:srgbClr val="24292F"/>
                </a:solidFill>
                <a:effectLst/>
                <a:latin typeface="-apple-system"/>
              </a:rPr>
              <a:t>Debug, Trace, and SoC performance monitoring features</a:t>
            </a:r>
          </a:p>
          <a:p>
            <a:pPr marL="133350" lvl="0" indent="0" algn="l" rtl="0">
              <a:spcBef>
                <a:spcPts val="0"/>
              </a:spcBef>
              <a:spcAft>
                <a:spcPts val="0"/>
              </a:spcAft>
              <a:buClr>
                <a:schemeClr val="dk2"/>
              </a:buClr>
              <a:buSzPts val="1500"/>
              <a:buNone/>
            </a:pPr>
            <a:endParaRPr lang="en-GB" sz="1400" dirty="0">
              <a:solidFill>
                <a:srgbClr val="24292F"/>
              </a:solidFill>
              <a:latin typeface="-apple-system"/>
              <a:ea typeface="Open Sans Light"/>
              <a:cs typeface="Open Sans Light"/>
              <a:sym typeface="Open Sans Light"/>
            </a:endParaRPr>
          </a:p>
          <a:p>
            <a:pPr marL="133350" lvl="0" indent="0" algn="l" rtl="0">
              <a:spcBef>
                <a:spcPts val="0"/>
              </a:spcBef>
              <a:spcAft>
                <a:spcPts val="0"/>
              </a:spcAft>
              <a:buClr>
                <a:schemeClr val="dk2"/>
              </a:buClr>
              <a:buSzPts val="1500"/>
              <a:buNone/>
            </a:pPr>
            <a:r>
              <a:rPr lang="en-GB" sz="1400" b="0" i="0" dirty="0">
                <a:solidFill>
                  <a:srgbClr val="24292F"/>
                </a:solidFill>
                <a:effectLst/>
                <a:latin typeface="-apple-system"/>
              </a:rPr>
              <a:t>The DTPM SIG shall work on a gap analysis by starting with a lay of the land review on RVI debug, trace, SoC performance-monitoring capabilities</a:t>
            </a:r>
            <a:endParaRPr lang="en" sz="1400" dirty="0">
              <a:solidFill>
                <a:schemeClr val="dk2"/>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3138531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8"/>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eTrace Packet Encapsulation</a:t>
            </a:r>
            <a:endParaRPr dirty="0"/>
          </a:p>
        </p:txBody>
      </p:sp>
      <p:sp>
        <p:nvSpPr>
          <p:cNvPr id="315" name="Google Shape;315;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chemeClr val="dk2"/>
              </a:buClr>
              <a:buSzPts val="1500"/>
              <a:buFont typeface="Open Sans Light"/>
              <a:buChar char="●"/>
            </a:pPr>
            <a:r>
              <a:rPr lang="en-GB" sz="1500" dirty="0" err="1">
                <a:solidFill>
                  <a:schemeClr val="dk2"/>
                </a:solidFill>
                <a:latin typeface="Open Sans Light"/>
                <a:ea typeface="Open Sans Light"/>
                <a:cs typeface="Open Sans Light"/>
                <a:sym typeface="Open Sans Light"/>
              </a:rPr>
              <a:t>eTrace</a:t>
            </a:r>
            <a:r>
              <a:rPr lang="en-GB" sz="1500" dirty="0">
                <a:solidFill>
                  <a:schemeClr val="dk2"/>
                </a:solidFill>
                <a:latin typeface="Open Sans Light"/>
                <a:ea typeface="Open Sans Light"/>
                <a:cs typeface="Open Sans Light"/>
                <a:sym typeface="Open Sans Light"/>
              </a:rPr>
              <a:t> defines packet payload only.  Cannot be transported or decoded without additional information</a:t>
            </a:r>
          </a:p>
          <a:p>
            <a:pPr lvl="1" indent="-323850">
              <a:buClr>
                <a:schemeClr val="dk2"/>
              </a:buClr>
              <a:buSzPts val="1500"/>
              <a:buFont typeface="Open Sans Light"/>
              <a:buChar char="●"/>
            </a:pPr>
            <a:r>
              <a:rPr lang="en-GB" sz="1100" dirty="0">
                <a:solidFill>
                  <a:schemeClr val="dk2"/>
                </a:solidFill>
                <a:latin typeface="Open Sans Light"/>
                <a:ea typeface="Open Sans Light"/>
                <a:cs typeface="Open Sans Light"/>
                <a:sym typeface="Open Sans Light"/>
              </a:rPr>
              <a:t>Source ID</a:t>
            </a:r>
          </a:p>
          <a:p>
            <a:pPr lvl="1" indent="-323850">
              <a:buClr>
                <a:schemeClr val="dk2"/>
              </a:buClr>
              <a:buSzPts val="1500"/>
              <a:buFont typeface="Open Sans Light"/>
              <a:buChar char="●"/>
            </a:pPr>
            <a:r>
              <a:rPr lang="en-GB" sz="1100" dirty="0">
                <a:solidFill>
                  <a:schemeClr val="dk2"/>
                </a:solidFill>
                <a:latin typeface="Open Sans Light"/>
                <a:ea typeface="Open Sans Light"/>
                <a:cs typeface="Open Sans Light"/>
                <a:sym typeface="Open Sans Light"/>
              </a:rPr>
              <a:t>Payload length or some other indication of field/packet boundaries</a:t>
            </a:r>
          </a:p>
          <a:p>
            <a:pPr indent="-323850">
              <a:buClr>
                <a:schemeClr val="dk2"/>
              </a:buClr>
              <a:buSzPts val="1500"/>
              <a:buFont typeface="Open Sans Light"/>
              <a:buChar char="●"/>
            </a:pPr>
            <a:r>
              <a:rPr lang="en-GB" sz="1500" dirty="0">
                <a:solidFill>
                  <a:schemeClr val="dk2"/>
                </a:solidFill>
                <a:latin typeface="Open Sans Light"/>
                <a:ea typeface="Open Sans Light"/>
                <a:cs typeface="Open Sans Light"/>
                <a:sym typeface="Open Sans Light"/>
              </a:rPr>
              <a:t>Options:</a:t>
            </a:r>
          </a:p>
          <a:p>
            <a:pPr lvl="1" indent="-323850">
              <a:buClr>
                <a:schemeClr val="dk2"/>
              </a:buClr>
              <a:buSzPts val="1500"/>
              <a:buFont typeface="Open Sans Light"/>
              <a:buChar char="●"/>
            </a:pPr>
            <a:r>
              <a:rPr lang="en-GB" sz="1100" dirty="0">
                <a:solidFill>
                  <a:schemeClr val="dk2"/>
                </a:solidFill>
                <a:latin typeface="Open Sans Light"/>
                <a:ea typeface="Open Sans Light"/>
                <a:cs typeface="Open Sans Light"/>
                <a:sym typeface="Open Sans Light"/>
              </a:rPr>
              <a:t>Form Task Group</a:t>
            </a:r>
          </a:p>
          <a:p>
            <a:pPr lvl="1" indent="-323850">
              <a:buClr>
                <a:schemeClr val="dk2"/>
              </a:buClr>
              <a:buSzPts val="1500"/>
              <a:buFont typeface="Open Sans Light"/>
              <a:buChar char="●"/>
            </a:pPr>
            <a:r>
              <a:rPr lang="en-GB" sz="1100" dirty="0">
                <a:solidFill>
                  <a:schemeClr val="dk2"/>
                </a:solidFill>
                <a:latin typeface="Open Sans Light"/>
                <a:ea typeface="Open Sans Light"/>
                <a:cs typeface="Open Sans Light"/>
                <a:sym typeface="Open Sans Light"/>
              </a:rPr>
              <a:t>Request fast track under SoC HC</a:t>
            </a:r>
          </a:p>
          <a:p>
            <a:pPr lvl="1" indent="-323850">
              <a:buClr>
                <a:schemeClr val="dk2"/>
              </a:buClr>
              <a:buSzPts val="1500"/>
              <a:buFont typeface="Open Sans Light"/>
              <a:buChar char="●"/>
            </a:pPr>
            <a:endParaRPr lang="en-GB" sz="1100" dirty="0">
              <a:solidFill>
                <a:schemeClr val="dk2"/>
              </a:solidFill>
              <a:latin typeface="Open Sans Light"/>
              <a:ea typeface="Open Sans Light"/>
              <a:cs typeface="Open Sans Light"/>
              <a:sym typeface="Open Sans Light"/>
            </a:endParaRPr>
          </a:p>
          <a:p>
            <a:pPr indent="-323850">
              <a:buClr>
                <a:schemeClr val="dk2"/>
              </a:buClr>
              <a:buSzPts val="1500"/>
              <a:buFont typeface="Open Sans Light"/>
              <a:buChar char="●"/>
            </a:pPr>
            <a:r>
              <a:rPr lang="en-GB" sz="1500" dirty="0">
                <a:solidFill>
                  <a:schemeClr val="dk2"/>
                </a:solidFill>
                <a:latin typeface="Open Sans Light"/>
                <a:ea typeface="Open Sans Light"/>
                <a:cs typeface="Open Sans Light"/>
                <a:sym typeface="Open Sans Light"/>
              </a:rPr>
              <a:t>Discussion…</a:t>
            </a:r>
          </a:p>
          <a:p>
            <a:pPr marL="0" indent="0" fontAlgn="ctr">
              <a:buSzPts val="1000"/>
              <a:buNone/>
              <a:tabLst>
                <a:tab pos="1371600" algn="l"/>
              </a:tabLst>
            </a:pPr>
            <a:endParaRPr lang="en-GB" sz="1500" dirty="0">
              <a:solidFill>
                <a:schemeClr val="dk2"/>
              </a:solidFill>
              <a:latin typeface="Open Sans Light"/>
              <a:ea typeface="Open Sans Light"/>
              <a:cs typeface="Open Sans Light"/>
              <a:sym typeface="Open Sans Light"/>
            </a:endParaRPr>
          </a:p>
          <a:p>
            <a:pPr indent="-323850">
              <a:buClr>
                <a:schemeClr val="dk2"/>
              </a:buClr>
              <a:buSzPts val="1500"/>
              <a:buFont typeface="Open Sans Light"/>
              <a:buChar char="●"/>
            </a:pPr>
            <a:endParaRPr lang="en-GB" sz="1500" dirty="0">
              <a:solidFill>
                <a:schemeClr val="dk2"/>
              </a:solidFill>
              <a:latin typeface="Open Sans Light"/>
              <a:ea typeface="Open Sans Light"/>
              <a:cs typeface="Open Sans Light"/>
              <a:sym typeface="Open Sans Light"/>
            </a:endParaRPr>
          </a:p>
          <a:p>
            <a:pPr lvl="2" indent="-323850">
              <a:buClr>
                <a:schemeClr val="dk2"/>
              </a:buClr>
              <a:buSzPts val="1500"/>
              <a:buFont typeface="Open Sans Light"/>
              <a:buChar char="●"/>
            </a:pPr>
            <a:endParaRPr lang="en-GB" sz="1100" dirty="0">
              <a:solidFill>
                <a:schemeClr val="dk2"/>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257925173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C72C"/>
      </a:accent1>
      <a:accent2>
        <a:srgbClr val="011E41"/>
      </a:accent2>
      <a:accent3>
        <a:srgbClr val="0A6B7C"/>
      </a:accent3>
      <a:accent4>
        <a:srgbClr val="CB007B"/>
      </a:accent4>
      <a:accent5>
        <a:srgbClr val="60269E"/>
      </a:accent5>
      <a:accent6>
        <a:srgbClr val="FDDA64"/>
      </a:accent6>
      <a:hlink>
        <a:srgbClr val="62CBC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7813</TotalTime>
  <Words>1108</Words>
  <Application>Microsoft Office PowerPoint</Application>
  <PresentationFormat>On-screen Show (16:9)</PresentationFormat>
  <Paragraphs>93</Paragraphs>
  <Slides>12</Slides>
  <Notes>12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-apple-system</vt:lpstr>
      <vt:lpstr>Open Sans</vt:lpstr>
      <vt:lpstr>Arial</vt:lpstr>
      <vt:lpstr>Helvetica Neue</vt:lpstr>
      <vt:lpstr>Century Gothic</vt:lpstr>
      <vt:lpstr>Calibri</vt:lpstr>
      <vt:lpstr>Merriweather Sans</vt:lpstr>
      <vt:lpstr>Open Sans Light</vt:lpstr>
      <vt:lpstr>Open Sans SemiBold</vt:lpstr>
      <vt:lpstr>Courier New</vt:lpstr>
      <vt:lpstr>Simple Light</vt:lpstr>
      <vt:lpstr>DTPM SIG</vt:lpstr>
      <vt:lpstr>Agenda</vt:lpstr>
      <vt:lpstr>Disclosures</vt:lpstr>
      <vt:lpstr>Only RISC-V Members May Attend</vt:lpstr>
      <vt:lpstr>Antitrust Policy Notice  </vt:lpstr>
      <vt:lpstr>Collaborative &amp; Welcoming Community</vt:lpstr>
      <vt:lpstr>Conventions</vt:lpstr>
      <vt:lpstr>Charter – ready for approval?</vt:lpstr>
      <vt:lpstr>eTrace Packet Encapsulation</vt:lpstr>
      <vt:lpstr>General transport encapsulation</vt:lpstr>
      <vt:lpstr>Future Meetings / AOB</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DTPM SIG</dc:title>
  <dc:creator>Robertson, Iain</dc:creator>
  <cp:lastModifiedBy>Robertson, Iain (DI SW ICS TST RD EAH)</cp:lastModifiedBy>
  <cp:revision>37</cp:revision>
  <dcterms:modified xsi:type="dcterms:W3CDTF">2023-02-08T17:58:48Z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f75f480-7803-4ee9-bb54-84d0635fdbe7_Enabled">
    <vt:lpwstr>true</vt:lpwstr>
  </property>
  <property fmtid="{D5CDD505-2E9C-101B-9397-08002B2CF9AE}" pid="3" name="MSIP_Label_6f75f480-7803-4ee9-bb54-84d0635fdbe7_SetDate">
    <vt:lpwstr>2023-01-09T15:59:28Z</vt:lpwstr>
  </property>
  <property fmtid="{D5CDD505-2E9C-101B-9397-08002B2CF9AE}" pid="4" name="MSIP_Label_6f75f480-7803-4ee9-bb54-84d0635fdbe7_Method">
    <vt:lpwstr>Privileged</vt:lpwstr>
  </property>
  <property fmtid="{D5CDD505-2E9C-101B-9397-08002B2CF9AE}" pid="5" name="MSIP_Label_6f75f480-7803-4ee9-bb54-84d0635fdbe7_Name">
    <vt:lpwstr>unrestricted</vt:lpwstr>
  </property>
  <property fmtid="{D5CDD505-2E9C-101B-9397-08002B2CF9AE}" pid="6" name="MSIP_Label_6f75f480-7803-4ee9-bb54-84d0635fdbe7_SiteId">
    <vt:lpwstr>38ae3bcd-9579-4fd4-adda-b42e1495d55a</vt:lpwstr>
  </property>
  <property fmtid="{D5CDD505-2E9C-101B-9397-08002B2CF9AE}" pid="7" name="MSIP_Label_6f75f480-7803-4ee9-bb54-84d0635fdbe7_ActionId">
    <vt:lpwstr>c99ebdcb-57b0-4f73-95e8-0943ec26bc64</vt:lpwstr>
  </property>
  <property fmtid="{D5CDD505-2E9C-101B-9397-08002B2CF9AE}" pid="8" name="MSIP_Label_6f75f480-7803-4ee9-bb54-84d0635fdbe7_ContentBits">
    <vt:lpwstr>0</vt:lpwstr>
  </property>
</Properties>
</file>

<file path=docProps/thumbnail.jpeg>
</file>